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0"/>
  </p:notesMasterIdLst>
  <p:sldIdLst>
    <p:sldId id="256" r:id="rId2"/>
    <p:sldId id="257" r:id="rId3"/>
    <p:sldId id="258" r:id="rId4"/>
    <p:sldId id="332" r:id="rId5"/>
    <p:sldId id="259" r:id="rId6"/>
    <p:sldId id="333" r:id="rId7"/>
    <p:sldId id="260" r:id="rId8"/>
    <p:sldId id="334" r:id="rId9"/>
    <p:sldId id="262" r:id="rId10"/>
    <p:sldId id="336" r:id="rId11"/>
    <p:sldId id="335" r:id="rId12"/>
    <p:sldId id="337" r:id="rId13"/>
    <p:sldId id="263" r:id="rId14"/>
    <p:sldId id="339" r:id="rId15"/>
    <p:sldId id="340" r:id="rId16"/>
    <p:sldId id="338" r:id="rId17"/>
    <p:sldId id="266" r:id="rId18"/>
    <p:sldId id="267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 Light" panose="020F030202020403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Unica One" pitchFamily="2" charset="77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4C8AF2-75A1-46FD-B7BC-B2F4497F6720}">
  <a:tblStyle styleId="{DD4C8AF2-75A1-46FD-B7BC-B2F4497F67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>
      <p:cViewPr varScale="1">
        <p:scale>
          <a:sx n="192" d="100"/>
          <a:sy n="192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a4d0c71f4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2" name="Google Shape;6082;ga4d0c71f4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88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3c7b8e6a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3c7b8e6a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078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a4d0c71f4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2" name="Google Shape;6082;ga4d0c71f4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620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4d0c71f48_0_9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4d0c71f48_0_9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4d0c71f48_0_9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4d0c71f48_0_9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946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4d0c71f48_0_9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4d0c71f48_0_9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158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a4d0c71f4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2" name="Google Shape;6082;ga4d0c71f4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60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4d0c71f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4d0c71f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3c7b8e6a8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3c7b8e6a8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c7b8e6a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c7b8e6a8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a4d0c71f4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2" name="Google Shape;6082;ga4d0c71f4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215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3c7b8e6a8_0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3c7b8e6a8_0_1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a4d0c71f4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2" name="Google Shape;6082;ga4d0c71f4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67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5062f7efe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5062f7efe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a4d0c71f4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2" name="Google Shape;6082;ga4d0c71f4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53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3c7b8e6a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3c7b8e6a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4029025" y="2817450"/>
            <a:ext cx="20004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2431950" y="1620150"/>
            <a:ext cx="5194500" cy="11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7950" y="2598325"/>
            <a:ext cx="4521050" cy="35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4889088" y="1564700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subTitle" idx="1"/>
          </p:nvPr>
        </p:nvSpPr>
        <p:spPr>
          <a:xfrm>
            <a:off x="1563588" y="2726803"/>
            <a:ext cx="18654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2"/>
          </p:nvPr>
        </p:nvSpPr>
        <p:spPr>
          <a:xfrm>
            <a:off x="5691637" y="2726800"/>
            <a:ext cx="18654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3"/>
          </p:nvPr>
        </p:nvSpPr>
        <p:spPr>
          <a:xfrm>
            <a:off x="4083983" y="1055475"/>
            <a:ext cx="18654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2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2640241" y="1227261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2"/>
          </p:nvPr>
        </p:nvSpPr>
        <p:spPr>
          <a:xfrm>
            <a:off x="1832400" y="2236096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ctrTitle"/>
          </p:nvPr>
        </p:nvSpPr>
        <p:spPr>
          <a:xfrm>
            <a:off x="2623486" y="994861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ctrTitle" idx="3"/>
          </p:nvPr>
        </p:nvSpPr>
        <p:spPr>
          <a:xfrm>
            <a:off x="1815600" y="20036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4"/>
          </p:nvPr>
        </p:nvSpPr>
        <p:spPr>
          <a:xfrm>
            <a:off x="994200" y="3244639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ctrTitle" idx="5"/>
          </p:nvPr>
        </p:nvSpPr>
        <p:spPr>
          <a:xfrm>
            <a:off x="977400" y="3012239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ctrTitle" idx="6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8250" y="1412700"/>
            <a:ext cx="7720800" cy="31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7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7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826146" y="11426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ctrTitle" idx="2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4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7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6"/>
          </p:nvPr>
        </p:nvSpPr>
        <p:spPr>
          <a:xfrm>
            <a:off x="6673478" y="31067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7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6673478" y="352183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8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3" r:id="rId10"/>
    <p:sldLayoutId id="2147483667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2049450" y="1256306"/>
            <a:ext cx="5045100" cy="1037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Visual pollution detection using deep learning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90"/>
          <p:cNvSpPr txBox="1">
            <a:spLocks noGrp="1"/>
          </p:cNvSpPr>
          <p:nvPr>
            <p:ph type="ctrTitle"/>
          </p:nvPr>
        </p:nvSpPr>
        <p:spPr>
          <a:xfrm>
            <a:off x="0" y="679625"/>
            <a:ext cx="463875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bg1"/>
                </a:solidFill>
              </a:rPr>
              <a:t>Methodology</a:t>
            </a:r>
            <a:endParaRPr dirty="0"/>
          </a:p>
        </p:txBody>
      </p:sp>
      <p:pic>
        <p:nvPicPr>
          <p:cNvPr id="6085" name="Google Shape;60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1658" y="2670425"/>
            <a:ext cx="49330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Google Shape;60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546276"/>
            <a:ext cx="5057776" cy="486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674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ctrTitle" idx="8"/>
          </p:nvPr>
        </p:nvSpPr>
        <p:spPr>
          <a:xfrm>
            <a:off x="0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Methodology</a:t>
            </a:r>
            <a:endParaRPr sz="1600" dirty="0"/>
          </a:p>
        </p:txBody>
      </p:sp>
      <p:sp>
        <p:nvSpPr>
          <p:cNvPr id="365" name="Google Shape;365;p40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using model YOLOv5s</a:t>
            </a:r>
            <a:endParaRPr dirty="0"/>
          </a:p>
        </p:txBody>
      </p:sp>
      <p:sp>
        <p:nvSpPr>
          <p:cNvPr id="366" name="Google Shape;366;p40">
            <a:hlinkClick r:id="rId3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369" name="Google Shape;369;p40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5508805" y="2320842"/>
            <a:ext cx="246237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 &amp; Evaluation</a:t>
            </a:r>
            <a:endParaRPr dirty="0"/>
          </a:p>
        </p:txBody>
      </p:sp>
      <p:sp>
        <p:nvSpPr>
          <p:cNvPr id="371" name="Google Shape;371;p40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6673477" y="3106782"/>
            <a:ext cx="237113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detection model</a:t>
            </a:r>
            <a:endParaRPr dirty="0"/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 l="-5163" r="-5163"/>
          <a:stretch/>
        </p:blipFill>
        <p:spPr>
          <a:xfrm>
            <a:off x="2087338" y="1074375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 l="-6985" r="-6974"/>
          <a:stretch/>
        </p:blipFill>
        <p:spPr>
          <a:xfrm>
            <a:off x="3372219" y="1864888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6">
            <a:alphaModFix/>
          </a:blip>
          <a:srcRect l="-1093" r="-1083"/>
          <a:stretch/>
        </p:blipFill>
        <p:spPr>
          <a:xfrm>
            <a:off x="5800261" y="3451572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 rotWithShape="1">
          <a:blip r:embed="rId7">
            <a:alphaModFix/>
          </a:blip>
          <a:srcRect l="-17075" r="-17062"/>
          <a:stretch/>
        </p:blipFill>
        <p:spPr>
          <a:xfrm>
            <a:off x="4540730" y="2662706"/>
            <a:ext cx="759475" cy="1209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17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90"/>
          <p:cNvSpPr txBox="1">
            <a:spLocks noGrp="1"/>
          </p:cNvSpPr>
          <p:nvPr>
            <p:ph type="ctrTitle"/>
          </p:nvPr>
        </p:nvSpPr>
        <p:spPr>
          <a:xfrm>
            <a:off x="0" y="679625"/>
            <a:ext cx="463875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Result and discussion</a:t>
            </a:r>
            <a:endParaRPr dirty="0"/>
          </a:p>
        </p:txBody>
      </p:sp>
      <p:pic>
        <p:nvPicPr>
          <p:cNvPr id="6085" name="Google Shape;60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1658" y="2670425"/>
            <a:ext cx="49330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Google Shape;60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546276"/>
            <a:ext cx="5057776" cy="486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40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1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Result and discussion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C5927C-32FE-A6BA-8276-23278513B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55326"/>
              </p:ext>
            </p:extLst>
          </p:nvPr>
        </p:nvGraphicFramePr>
        <p:xfrm>
          <a:off x="1577009" y="1324175"/>
          <a:ext cx="6255023" cy="344134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93119">
                  <a:extLst>
                    <a:ext uri="{9D8B030D-6E8A-4147-A177-3AD203B41FA5}">
                      <a16:colId xmlns:a16="http://schemas.microsoft.com/office/drawing/2014/main" val="1702886620"/>
                    </a:ext>
                  </a:extLst>
                </a:gridCol>
                <a:gridCol w="893119">
                  <a:extLst>
                    <a:ext uri="{9D8B030D-6E8A-4147-A177-3AD203B41FA5}">
                      <a16:colId xmlns:a16="http://schemas.microsoft.com/office/drawing/2014/main" val="2043036103"/>
                    </a:ext>
                  </a:extLst>
                </a:gridCol>
                <a:gridCol w="893757">
                  <a:extLst>
                    <a:ext uri="{9D8B030D-6E8A-4147-A177-3AD203B41FA5}">
                      <a16:colId xmlns:a16="http://schemas.microsoft.com/office/drawing/2014/main" val="1888863562"/>
                    </a:ext>
                  </a:extLst>
                </a:gridCol>
                <a:gridCol w="893757">
                  <a:extLst>
                    <a:ext uri="{9D8B030D-6E8A-4147-A177-3AD203B41FA5}">
                      <a16:colId xmlns:a16="http://schemas.microsoft.com/office/drawing/2014/main" val="4030914936"/>
                    </a:ext>
                  </a:extLst>
                </a:gridCol>
                <a:gridCol w="893757">
                  <a:extLst>
                    <a:ext uri="{9D8B030D-6E8A-4147-A177-3AD203B41FA5}">
                      <a16:colId xmlns:a16="http://schemas.microsoft.com/office/drawing/2014/main" val="2272663916"/>
                    </a:ext>
                  </a:extLst>
                </a:gridCol>
                <a:gridCol w="893757">
                  <a:extLst>
                    <a:ext uri="{9D8B030D-6E8A-4147-A177-3AD203B41FA5}">
                      <a16:colId xmlns:a16="http://schemas.microsoft.com/office/drawing/2014/main" val="2906393469"/>
                    </a:ext>
                  </a:extLst>
                </a:gridCol>
                <a:gridCol w="893757">
                  <a:extLst>
                    <a:ext uri="{9D8B030D-6E8A-4147-A177-3AD203B41FA5}">
                      <a16:colId xmlns:a16="http://schemas.microsoft.com/office/drawing/2014/main" val="1098186067"/>
                    </a:ext>
                  </a:extLst>
                </a:gridCol>
              </a:tblGrid>
              <a:tr h="189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CLASS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Image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Instance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Precision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Recall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mAP50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mAP50-95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3331304630"/>
                  </a:ext>
                </a:extLst>
              </a:tr>
              <a:tr h="1787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ALL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857</a:t>
                      </a:r>
                      <a:endParaRPr lang="en-SA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0.204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0.374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0.177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0.0681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1451399741"/>
                  </a:ext>
                </a:extLst>
              </a:tr>
              <a:tr h="1890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GRAFFITI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51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0.19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0.588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0.203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0.0875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249757496"/>
                  </a:ext>
                </a:extLst>
              </a:tr>
              <a:tr h="2876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FADED_SIGNAGE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0.222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0.4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0.107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0.0333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1436708432"/>
                  </a:ext>
                </a:extLst>
              </a:tr>
              <a:tr h="2873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POTHOLES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87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0.107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0.195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0.0497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0.0139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416194505"/>
                  </a:ext>
                </a:extLst>
              </a:tr>
              <a:tr h="2873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GARBAGE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371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0.153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0.388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0.108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0.0305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2693977344"/>
                  </a:ext>
                </a:extLst>
              </a:tr>
              <a:tr h="43569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CONSTRUCTION_ROAD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107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0.16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0.383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0.178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0.0554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1204530772"/>
                  </a:ext>
                </a:extLst>
              </a:tr>
              <a:tr h="2876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BROKEN_SIGNAGE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0.396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0.4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0.336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0.17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3736282399"/>
                  </a:ext>
                </a:extLst>
              </a:tr>
              <a:tr h="2876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BAD_BILLBOARD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75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0.253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0.493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0.0695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1724534623"/>
                  </a:ext>
                </a:extLst>
              </a:tr>
              <a:tr h="2876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SAND_ON_ROAD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30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0.167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0.333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0.114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0.026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3569408823"/>
                  </a:ext>
                </a:extLst>
              </a:tr>
              <a:tr h="43569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CLUTTER_SIDEWALK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122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0.223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0.311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0.179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0.06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3133350468"/>
                  </a:ext>
                </a:extLst>
              </a:tr>
              <a:tr h="2876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UNKEPT_FACADE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1211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0.172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0.25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0.286</a:t>
                      </a:r>
                      <a:endParaRPr lang="en-S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0.135</a:t>
                      </a:r>
                      <a:endParaRPr lang="en-SA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54" marR="48054" marT="0" marB="0"/>
                </a:tc>
                <a:extLst>
                  <a:ext uri="{0D108BD9-81ED-4DB2-BD59-A6C34878D82A}">
                    <a16:rowId xmlns:a16="http://schemas.microsoft.com/office/drawing/2014/main" val="27650481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1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Result and discussion</a:t>
            </a:r>
          </a:p>
        </p:txBody>
      </p:sp>
      <p:pic>
        <p:nvPicPr>
          <p:cNvPr id="4" name="Picture 3" descr="A picture containing screenshot, outdoor, vehicle&#10;&#10;Description automatically generated">
            <a:extLst>
              <a:ext uri="{FF2B5EF4-FFF2-40B4-BE49-F238E27FC236}">
                <a16:creationId xmlns:a16="http://schemas.microsoft.com/office/drawing/2014/main" id="{382E09EA-4E93-D380-B35A-349761E8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24175"/>
            <a:ext cx="5715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1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Result and discussion</a:t>
            </a:r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D1CB5D4-EE62-8911-FA9C-15DEEFD4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08044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65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90"/>
          <p:cNvSpPr txBox="1">
            <a:spLocks noGrp="1"/>
          </p:cNvSpPr>
          <p:nvPr>
            <p:ph type="ctrTitle"/>
          </p:nvPr>
        </p:nvSpPr>
        <p:spPr>
          <a:xfrm>
            <a:off x="0" y="679625"/>
            <a:ext cx="463875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Conclusion</a:t>
            </a:r>
            <a:endParaRPr dirty="0"/>
          </a:p>
        </p:txBody>
      </p:sp>
      <p:pic>
        <p:nvPicPr>
          <p:cNvPr id="6085" name="Google Shape;60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1658" y="2670425"/>
            <a:ext cx="49330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Google Shape;60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546276"/>
            <a:ext cx="5057776" cy="486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28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45"/>
          <p:cNvCxnSpPr/>
          <p:nvPr/>
        </p:nvCxnSpPr>
        <p:spPr>
          <a:xfrm>
            <a:off x="1390650" y="3524250"/>
            <a:ext cx="469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45"/>
          <p:cNvSpPr txBox="1">
            <a:spLocks noGrp="1"/>
          </p:cNvSpPr>
          <p:nvPr>
            <p:ph type="ctrTitle"/>
          </p:nvPr>
        </p:nvSpPr>
        <p:spPr>
          <a:xfrm>
            <a:off x="0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Conclusion</a:t>
            </a:r>
            <a:endParaRPr sz="2800"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subTitle" idx="1"/>
          </p:nvPr>
        </p:nvSpPr>
        <p:spPr>
          <a:xfrm>
            <a:off x="1390650" y="2017548"/>
            <a:ext cx="37719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evaluated the performance of the YOLOv5s object detection model on a dataset consisting of 12,110 images and 857 instances across 10 classes. The results showed varying levels of performance for different classes. </a:t>
            </a:r>
            <a:endParaRPr sz="1100" dirty="0"/>
          </a:p>
        </p:txBody>
      </p:sp>
      <p:pic>
        <p:nvPicPr>
          <p:cNvPr id="467" name="Google Shape;467;p45"/>
          <p:cNvPicPr preferRelativeResize="0"/>
          <p:nvPr/>
        </p:nvPicPr>
        <p:blipFill rotWithShape="1">
          <a:blip r:embed="rId3">
            <a:alphaModFix/>
          </a:blip>
          <a:srcRect t="8279" b="12943"/>
          <a:stretch/>
        </p:blipFill>
        <p:spPr>
          <a:xfrm>
            <a:off x="5250107" y="539500"/>
            <a:ext cx="3896366" cy="460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 rotWithShape="1">
          <a:blip r:embed="rId4">
            <a:alphaModFix amt="34000"/>
          </a:blip>
          <a:srcRect t="8279" b="12943"/>
          <a:stretch/>
        </p:blipFill>
        <p:spPr>
          <a:xfrm>
            <a:off x="5250107" y="539500"/>
            <a:ext cx="3896366" cy="4603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subTitle" idx="1"/>
          </p:nvPr>
        </p:nvSpPr>
        <p:spPr>
          <a:xfrm>
            <a:off x="2431950" y="1620150"/>
            <a:ext cx="5194500" cy="11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dirty="0"/>
              <a:t>Thank you!</a:t>
            </a:r>
            <a:endParaRPr sz="4800" dirty="0"/>
          </a:p>
        </p:txBody>
      </p:sp>
      <p:sp>
        <p:nvSpPr>
          <p:cNvPr id="474" name="Google Shape;474;p46"/>
          <p:cNvSpPr txBox="1">
            <a:spLocks noGrp="1"/>
          </p:cNvSpPr>
          <p:nvPr>
            <p:ph type="ctrTitle"/>
          </p:nvPr>
        </p:nvSpPr>
        <p:spPr>
          <a:xfrm>
            <a:off x="4029025" y="2817450"/>
            <a:ext cx="20004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Any questions?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ctrTitle"/>
          </p:nvPr>
        </p:nvSpPr>
        <p:spPr>
          <a:xfrm>
            <a:off x="0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Team Member</a:t>
            </a:r>
            <a:endParaRPr sz="24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BF45008-E491-637B-7A71-0E5598FA8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46068"/>
              </p:ext>
            </p:extLst>
          </p:nvPr>
        </p:nvGraphicFramePr>
        <p:xfrm>
          <a:off x="1524000" y="1594286"/>
          <a:ext cx="6096000" cy="2225040"/>
        </p:xfrm>
        <a:graphic>
          <a:graphicData uri="http://schemas.openxmlformats.org/drawingml/2006/table">
            <a:tbl>
              <a:tblPr firstRow="1" bandRow="1">
                <a:tableStyleId>{DD4C8AF2-75A1-46FD-B7BC-B2F4497F6720}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28170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183078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1144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Student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76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Fawaz Ayashi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2190005071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Leader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41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Nawaf Alqurashi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2190001868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1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Abdulhadi Alamoudi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2190003431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73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Turki Almutib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2200400140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40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Saifallah Tareq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2190009096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202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>
            <a:spLocks noGrp="1"/>
          </p:cNvSpPr>
          <p:nvPr>
            <p:ph type="ctrTitle"/>
          </p:nvPr>
        </p:nvSpPr>
        <p:spPr>
          <a:xfrm>
            <a:off x="0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Agenda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4685A-67C8-4085-D804-24CE8AFAA9BE}"/>
              </a:ext>
            </a:extLst>
          </p:cNvPr>
          <p:cNvSpPr txBox="1"/>
          <p:nvPr/>
        </p:nvSpPr>
        <p:spPr>
          <a:xfrm>
            <a:off x="887896" y="1424609"/>
            <a:ext cx="7089913" cy="261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Review of Literature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Dataset Description 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Methodology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Result and Discussion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Conclusion</a:t>
            </a:r>
            <a:endParaRPr lang="en-S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90"/>
          <p:cNvSpPr txBox="1">
            <a:spLocks noGrp="1"/>
          </p:cNvSpPr>
          <p:nvPr>
            <p:ph type="ctrTitle"/>
          </p:nvPr>
        </p:nvSpPr>
        <p:spPr>
          <a:xfrm>
            <a:off x="0" y="679625"/>
            <a:ext cx="463875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6085" name="Google Shape;60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1658" y="2670425"/>
            <a:ext cx="49330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Google Shape;60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546276"/>
            <a:ext cx="5057776" cy="486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31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8"/>
          <p:cNvGrpSpPr/>
          <p:nvPr/>
        </p:nvGrpSpPr>
        <p:grpSpPr>
          <a:xfrm>
            <a:off x="1602025" y="1235203"/>
            <a:ext cx="3593072" cy="2230245"/>
            <a:chOff x="1602025" y="1235203"/>
            <a:chExt cx="3593072" cy="2230245"/>
          </a:xfrm>
        </p:grpSpPr>
        <p:cxnSp>
          <p:nvCxnSpPr>
            <p:cNvPr id="258" name="Google Shape;258;p38"/>
            <p:cNvCxnSpPr>
              <a:cxnSpLocks/>
              <a:endCxn id="259" idx="0"/>
            </p:cNvCxnSpPr>
            <p:nvPr/>
          </p:nvCxnSpPr>
          <p:spPr>
            <a:xfrm flipH="1">
              <a:off x="1602025" y="1628848"/>
              <a:ext cx="2789100" cy="18366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0" name="Google Shape;260;p38"/>
            <p:cNvGrpSpPr/>
            <p:nvPr/>
          </p:nvGrpSpPr>
          <p:grpSpPr>
            <a:xfrm>
              <a:off x="3943255" y="1235203"/>
              <a:ext cx="1251842" cy="1128230"/>
              <a:chOff x="3943255" y="1235203"/>
              <a:chExt cx="1251842" cy="1128230"/>
            </a:xfrm>
          </p:grpSpPr>
          <p:sp>
            <p:nvSpPr>
              <p:cNvPr id="261" name="Google Shape;261;p38"/>
              <p:cNvSpPr/>
              <p:nvPr/>
            </p:nvSpPr>
            <p:spPr>
              <a:xfrm>
                <a:off x="4571896" y="1796128"/>
                <a:ext cx="623201" cy="567305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6049" extrusionOk="0">
                    <a:moveTo>
                      <a:pt x="6645" y="0"/>
                    </a:moveTo>
                    <a:lnTo>
                      <a:pt x="1" y="3870"/>
                    </a:lnTo>
                    <a:lnTo>
                      <a:pt x="1" y="6049"/>
                    </a:lnTo>
                    <a:lnTo>
                      <a:pt x="6645" y="2179"/>
                    </a:lnTo>
                    <a:lnTo>
                      <a:pt x="6645" y="0"/>
                    </a:lnTo>
                    <a:close/>
                  </a:path>
                </a:pathLst>
              </a:custGeom>
              <a:solidFill>
                <a:srgbClr val="AAC3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8"/>
              <p:cNvSpPr/>
              <p:nvPr/>
            </p:nvSpPr>
            <p:spPr>
              <a:xfrm>
                <a:off x="3943255" y="1796128"/>
                <a:ext cx="628735" cy="567305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6049" extrusionOk="0">
                    <a:moveTo>
                      <a:pt x="1" y="0"/>
                    </a:moveTo>
                    <a:lnTo>
                      <a:pt x="1" y="2179"/>
                    </a:lnTo>
                    <a:lnTo>
                      <a:pt x="6704" y="6049"/>
                    </a:lnTo>
                    <a:lnTo>
                      <a:pt x="6704" y="38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5AE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8"/>
              <p:cNvSpPr/>
              <p:nvPr/>
            </p:nvSpPr>
            <p:spPr>
              <a:xfrm>
                <a:off x="3943255" y="1433180"/>
                <a:ext cx="1251842" cy="725896"/>
              </a:xfrm>
              <a:custGeom>
                <a:avLst/>
                <a:gdLst/>
                <a:ahLst/>
                <a:cxnLst/>
                <a:rect l="l" t="t" r="r" b="b"/>
                <a:pathLst>
                  <a:path w="13348" h="7740" extrusionOk="0">
                    <a:moveTo>
                      <a:pt x="6656" y="1"/>
                    </a:moveTo>
                    <a:lnTo>
                      <a:pt x="1" y="3870"/>
                    </a:lnTo>
                    <a:lnTo>
                      <a:pt x="6704" y="7740"/>
                    </a:lnTo>
                    <a:lnTo>
                      <a:pt x="13348" y="3870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4" name="Google Shape;264;p38"/>
              <p:cNvGrpSpPr/>
              <p:nvPr/>
            </p:nvGrpSpPr>
            <p:grpSpPr>
              <a:xfrm>
                <a:off x="4380572" y="1235203"/>
                <a:ext cx="386122" cy="709289"/>
                <a:chOff x="2379600" y="238125"/>
                <a:chExt cx="2841225" cy="5219200"/>
              </a:xfrm>
            </p:grpSpPr>
            <p:sp>
              <p:nvSpPr>
                <p:cNvPr id="265" name="Google Shape;265;p38"/>
                <p:cNvSpPr/>
                <p:nvPr/>
              </p:nvSpPr>
              <p:spPr>
                <a:xfrm>
                  <a:off x="2379600" y="238125"/>
                  <a:ext cx="2841225" cy="52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49" h="208768" extrusionOk="0">
                      <a:moveTo>
                        <a:pt x="51671" y="0"/>
                      </a:moveTo>
                      <a:lnTo>
                        <a:pt x="25216" y="15266"/>
                      </a:lnTo>
                      <a:cubicBezTo>
                        <a:pt x="9624" y="24269"/>
                        <a:pt x="1" y="40905"/>
                        <a:pt x="1" y="58911"/>
                      </a:cubicBezTo>
                      <a:lnTo>
                        <a:pt x="1" y="172983"/>
                      </a:lnTo>
                      <a:lnTo>
                        <a:pt x="61979" y="208767"/>
                      </a:lnTo>
                      <a:lnTo>
                        <a:pt x="113648" y="178953"/>
                      </a:lnTo>
                      <a:lnTo>
                        <a:pt x="113648" y="35784"/>
                      </a:lnTo>
                      <a:lnTo>
                        <a:pt x="51671" y="0"/>
                      </a:lnTo>
                      <a:close/>
                    </a:path>
                  </a:pathLst>
                </a:custGeom>
                <a:solidFill>
                  <a:srgbClr val="6BA9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8"/>
                <p:cNvSpPr/>
                <p:nvPr/>
              </p:nvSpPr>
              <p:spPr>
                <a:xfrm>
                  <a:off x="2638125" y="387350"/>
                  <a:ext cx="1290950" cy="432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38" h="172984" extrusionOk="0">
                      <a:moveTo>
                        <a:pt x="51638" y="0"/>
                      </a:moveTo>
                      <a:lnTo>
                        <a:pt x="25183" y="15267"/>
                      </a:lnTo>
                      <a:cubicBezTo>
                        <a:pt x="9591" y="24270"/>
                        <a:pt x="0" y="40906"/>
                        <a:pt x="0" y="58912"/>
                      </a:cubicBezTo>
                      <a:lnTo>
                        <a:pt x="0" y="172984"/>
                      </a:lnTo>
                      <a:lnTo>
                        <a:pt x="51638" y="143136"/>
                      </a:lnTo>
                      <a:lnTo>
                        <a:pt x="516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38"/>
                <p:cNvSpPr/>
                <p:nvPr/>
              </p:nvSpPr>
              <p:spPr>
                <a:xfrm>
                  <a:off x="2638125" y="2624250"/>
                  <a:ext cx="1033250" cy="268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0" h="107353" extrusionOk="0">
                      <a:moveTo>
                        <a:pt x="0" y="1"/>
                      </a:moveTo>
                      <a:lnTo>
                        <a:pt x="0" y="83508"/>
                      </a:lnTo>
                      <a:lnTo>
                        <a:pt x="41330" y="107353"/>
                      </a:lnTo>
                      <a:lnTo>
                        <a:pt x="41330" y="2384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5D95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38"/>
                <p:cNvSpPr/>
                <p:nvPr/>
              </p:nvSpPr>
              <p:spPr>
                <a:xfrm>
                  <a:off x="3407125" y="387350"/>
                  <a:ext cx="1555175" cy="8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07" h="35785" extrusionOk="0">
                      <a:moveTo>
                        <a:pt x="20878" y="0"/>
                      </a:moveTo>
                      <a:lnTo>
                        <a:pt x="1" y="12037"/>
                      </a:lnTo>
                      <a:lnTo>
                        <a:pt x="41559" y="35784"/>
                      </a:lnTo>
                      <a:lnTo>
                        <a:pt x="62207" y="23846"/>
                      </a:lnTo>
                      <a:lnTo>
                        <a:pt x="2087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8"/>
                <p:cNvSpPr/>
                <p:nvPr/>
              </p:nvSpPr>
              <p:spPr>
                <a:xfrm>
                  <a:off x="2638125" y="2325775"/>
                  <a:ext cx="1547025" cy="8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1" h="35785" extrusionOk="0">
                      <a:moveTo>
                        <a:pt x="20649" y="1"/>
                      </a:moveTo>
                      <a:lnTo>
                        <a:pt x="0" y="11940"/>
                      </a:lnTo>
                      <a:lnTo>
                        <a:pt x="41330" y="35785"/>
                      </a:lnTo>
                      <a:lnTo>
                        <a:pt x="61880" y="23813"/>
                      </a:lnTo>
                      <a:lnTo>
                        <a:pt x="2064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8"/>
                <p:cNvSpPr/>
                <p:nvPr/>
              </p:nvSpPr>
              <p:spPr>
                <a:xfrm>
                  <a:off x="2901525" y="2475825"/>
                  <a:ext cx="1027550" cy="5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02" h="23847" extrusionOk="0">
                      <a:moveTo>
                        <a:pt x="20388" y="1"/>
                      </a:moveTo>
                      <a:lnTo>
                        <a:pt x="0" y="12005"/>
                      </a:lnTo>
                      <a:lnTo>
                        <a:pt x="20388" y="23846"/>
                      </a:lnTo>
                      <a:lnTo>
                        <a:pt x="41102" y="11907"/>
                      </a:lnTo>
                      <a:lnTo>
                        <a:pt x="203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8"/>
                <p:cNvSpPr/>
                <p:nvPr/>
              </p:nvSpPr>
              <p:spPr>
                <a:xfrm>
                  <a:off x="3008350" y="2708250"/>
                  <a:ext cx="2275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2" h="5253" extrusionOk="0">
                      <a:moveTo>
                        <a:pt x="4567" y="1"/>
                      </a:moveTo>
                      <a:lnTo>
                        <a:pt x="1" y="2610"/>
                      </a:lnTo>
                      <a:lnTo>
                        <a:pt x="4567" y="5252"/>
                      </a:lnTo>
                      <a:lnTo>
                        <a:pt x="9102" y="2610"/>
                      </a:lnTo>
                      <a:lnTo>
                        <a:pt x="45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8"/>
                <p:cNvSpPr/>
                <p:nvPr/>
              </p:nvSpPr>
              <p:spPr>
                <a:xfrm>
                  <a:off x="3153525" y="2624250"/>
                  <a:ext cx="227525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5253" extrusionOk="0">
                      <a:moveTo>
                        <a:pt x="4567" y="1"/>
                      </a:moveTo>
                      <a:lnTo>
                        <a:pt x="0" y="2610"/>
                      </a:lnTo>
                      <a:lnTo>
                        <a:pt x="4567" y="5253"/>
                      </a:lnTo>
                      <a:lnTo>
                        <a:pt x="9101" y="2610"/>
                      </a:lnTo>
                      <a:lnTo>
                        <a:pt x="45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38"/>
                <p:cNvSpPr/>
                <p:nvPr/>
              </p:nvSpPr>
              <p:spPr>
                <a:xfrm>
                  <a:off x="3298675" y="2540250"/>
                  <a:ext cx="2275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2" h="5253" extrusionOk="0">
                      <a:moveTo>
                        <a:pt x="4567" y="1"/>
                      </a:moveTo>
                      <a:lnTo>
                        <a:pt x="0" y="2610"/>
                      </a:lnTo>
                      <a:lnTo>
                        <a:pt x="4567" y="5253"/>
                      </a:lnTo>
                      <a:lnTo>
                        <a:pt x="9101" y="2610"/>
                      </a:lnTo>
                      <a:lnTo>
                        <a:pt x="45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38"/>
                <p:cNvSpPr/>
                <p:nvPr/>
              </p:nvSpPr>
              <p:spPr>
                <a:xfrm>
                  <a:off x="3153525" y="2792250"/>
                  <a:ext cx="227525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1" h="5253" extrusionOk="0">
                      <a:moveTo>
                        <a:pt x="4567" y="0"/>
                      </a:moveTo>
                      <a:lnTo>
                        <a:pt x="0" y="2610"/>
                      </a:lnTo>
                      <a:lnTo>
                        <a:pt x="4567" y="5252"/>
                      </a:lnTo>
                      <a:lnTo>
                        <a:pt x="9101" y="2610"/>
                      </a:lnTo>
                      <a:lnTo>
                        <a:pt x="456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8"/>
                <p:cNvSpPr/>
                <p:nvPr/>
              </p:nvSpPr>
              <p:spPr>
                <a:xfrm>
                  <a:off x="3298675" y="2708250"/>
                  <a:ext cx="2275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2" h="5253" extrusionOk="0">
                      <a:moveTo>
                        <a:pt x="4567" y="1"/>
                      </a:moveTo>
                      <a:lnTo>
                        <a:pt x="0" y="2610"/>
                      </a:lnTo>
                      <a:lnTo>
                        <a:pt x="4567" y="5252"/>
                      </a:lnTo>
                      <a:lnTo>
                        <a:pt x="9101" y="2610"/>
                      </a:lnTo>
                      <a:lnTo>
                        <a:pt x="45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8"/>
                <p:cNvSpPr/>
                <p:nvPr/>
              </p:nvSpPr>
              <p:spPr>
                <a:xfrm>
                  <a:off x="3444650" y="2624250"/>
                  <a:ext cx="2275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2" h="5253" extrusionOk="0">
                      <a:moveTo>
                        <a:pt x="4534" y="1"/>
                      </a:moveTo>
                      <a:lnTo>
                        <a:pt x="0" y="2610"/>
                      </a:lnTo>
                      <a:lnTo>
                        <a:pt x="4534" y="5253"/>
                      </a:lnTo>
                      <a:lnTo>
                        <a:pt x="9101" y="2610"/>
                      </a:lnTo>
                      <a:lnTo>
                        <a:pt x="45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8"/>
                <p:cNvSpPr/>
                <p:nvPr/>
              </p:nvSpPr>
              <p:spPr>
                <a:xfrm>
                  <a:off x="3298675" y="2875425"/>
                  <a:ext cx="2275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2" h="5253" extrusionOk="0">
                      <a:moveTo>
                        <a:pt x="4567" y="1"/>
                      </a:moveTo>
                      <a:lnTo>
                        <a:pt x="0" y="2643"/>
                      </a:lnTo>
                      <a:lnTo>
                        <a:pt x="4567" y="5252"/>
                      </a:lnTo>
                      <a:lnTo>
                        <a:pt x="9101" y="2643"/>
                      </a:lnTo>
                      <a:lnTo>
                        <a:pt x="45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8"/>
                <p:cNvSpPr/>
                <p:nvPr/>
              </p:nvSpPr>
              <p:spPr>
                <a:xfrm>
                  <a:off x="3444650" y="2792250"/>
                  <a:ext cx="2275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2" h="5253" extrusionOk="0">
                      <a:moveTo>
                        <a:pt x="4534" y="0"/>
                      </a:moveTo>
                      <a:lnTo>
                        <a:pt x="0" y="2610"/>
                      </a:lnTo>
                      <a:lnTo>
                        <a:pt x="4534" y="5252"/>
                      </a:lnTo>
                      <a:lnTo>
                        <a:pt x="9101" y="2610"/>
                      </a:lnTo>
                      <a:lnTo>
                        <a:pt x="45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38"/>
                <p:cNvSpPr/>
                <p:nvPr/>
              </p:nvSpPr>
              <p:spPr>
                <a:xfrm>
                  <a:off x="3589800" y="2708250"/>
                  <a:ext cx="2275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2" h="5253" extrusionOk="0">
                      <a:moveTo>
                        <a:pt x="4535" y="1"/>
                      </a:moveTo>
                      <a:lnTo>
                        <a:pt x="1" y="2610"/>
                      </a:lnTo>
                      <a:lnTo>
                        <a:pt x="4535" y="5252"/>
                      </a:lnTo>
                      <a:lnTo>
                        <a:pt x="9102" y="2610"/>
                      </a:lnTo>
                      <a:lnTo>
                        <a:pt x="45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38"/>
                <p:cNvSpPr/>
                <p:nvPr/>
              </p:nvSpPr>
              <p:spPr>
                <a:xfrm>
                  <a:off x="3154325" y="688275"/>
                  <a:ext cx="1291775" cy="223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89314" extrusionOk="0">
                      <a:moveTo>
                        <a:pt x="10113" y="0"/>
                      </a:moveTo>
                      <a:lnTo>
                        <a:pt x="1" y="65501"/>
                      </a:lnTo>
                      <a:lnTo>
                        <a:pt x="41232" y="89313"/>
                      </a:lnTo>
                      <a:lnTo>
                        <a:pt x="51671" y="23747"/>
                      </a:lnTo>
                      <a:lnTo>
                        <a:pt x="10113" y="0"/>
                      </a:lnTo>
                      <a:close/>
                    </a:path>
                  </a:pathLst>
                </a:custGeom>
                <a:solidFill>
                  <a:srgbClr val="5D957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38"/>
                <p:cNvSpPr/>
                <p:nvPr/>
              </p:nvSpPr>
              <p:spPr>
                <a:xfrm>
                  <a:off x="3375325" y="1070725"/>
                  <a:ext cx="849775" cy="146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91" h="58717" extrusionOk="0">
                      <a:moveTo>
                        <a:pt x="6655" y="1"/>
                      </a:moveTo>
                      <a:lnTo>
                        <a:pt x="1" y="43059"/>
                      </a:lnTo>
                      <a:lnTo>
                        <a:pt x="27108" y="58717"/>
                      </a:lnTo>
                      <a:lnTo>
                        <a:pt x="33991" y="15626"/>
                      </a:lnTo>
                      <a:lnTo>
                        <a:pt x="665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38"/>
                <p:cNvSpPr/>
                <p:nvPr/>
              </p:nvSpPr>
              <p:spPr>
                <a:xfrm>
                  <a:off x="3671350" y="983475"/>
                  <a:ext cx="1549475" cy="447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79" h="178954" extrusionOk="0">
                      <a:moveTo>
                        <a:pt x="51638" y="1"/>
                      </a:moveTo>
                      <a:lnTo>
                        <a:pt x="25183" y="15267"/>
                      </a:lnTo>
                      <a:cubicBezTo>
                        <a:pt x="9591" y="24302"/>
                        <a:pt x="1" y="40938"/>
                        <a:pt x="1" y="58945"/>
                      </a:cubicBezTo>
                      <a:lnTo>
                        <a:pt x="1" y="172984"/>
                      </a:lnTo>
                      <a:lnTo>
                        <a:pt x="10309" y="178953"/>
                      </a:lnTo>
                      <a:lnTo>
                        <a:pt x="61978" y="149139"/>
                      </a:lnTo>
                      <a:lnTo>
                        <a:pt x="61978" y="5970"/>
                      </a:lnTo>
                      <a:lnTo>
                        <a:pt x="51638" y="1"/>
                      </a:lnTo>
                      <a:close/>
                    </a:path>
                  </a:pathLst>
                </a:custGeom>
                <a:solidFill>
                  <a:srgbClr val="6BA9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38"/>
                <p:cNvSpPr/>
                <p:nvPr/>
              </p:nvSpPr>
              <p:spPr>
                <a:xfrm>
                  <a:off x="3929050" y="1132700"/>
                  <a:ext cx="1291775" cy="43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172985" extrusionOk="0">
                      <a:moveTo>
                        <a:pt x="51670" y="1"/>
                      </a:moveTo>
                      <a:lnTo>
                        <a:pt x="25216" y="15267"/>
                      </a:lnTo>
                      <a:cubicBezTo>
                        <a:pt x="9623" y="24270"/>
                        <a:pt x="1" y="40939"/>
                        <a:pt x="1" y="58945"/>
                      </a:cubicBezTo>
                      <a:lnTo>
                        <a:pt x="1" y="172984"/>
                      </a:lnTo>
                      <a:lnTo>
                        <a:pt x="51670" y="143170"/>
                      </a:lnTo>
                      <a:lnTo>
                        <a:pt x="516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38"/>
                <p:cNvSpPr/>
                <p:nvPr/>
              </p:nvSpPr>
              <p:spPr>
                <a:xfrm>
                  <a:off x="3332925" y="2246675"/>
                  <a:ext cx="234875" cy="1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5" h="7406" extrusionOk="0">
                      <a:moveTo>
                        <a:pt x="0" y="1"/>
                      </a:moveTo>
                      <a:lnTo>
                        <a:pt x="0" y="1925"/>
                      </a:lnTo>
                      <a:lnTo>
                        <a:pt x="9395" y="7405"/>
                      </a:lnTo>
                      <a:lnTo>
                        <a:pt x="9395" y="548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38"/>
                <p:cNvSpPr/>
                <p:nvPr/>
              </p:nvSpPr>
              <p:spPr>
                <a:xfrm>
                  <a:off x="2895825" y="3071150"/>
                  <a:ext cx="517050" cy="59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2" h="23879" extrusionOk="0">
                      <a:moveTo>
                        <a:pt x="0" y="0"/>
                      </a:moveTo>
                      <a:lnTo>
                        <a:pt x="0" y="11939"/>
                      </a:lnTo>
                      <a:lnTo>
                        <a:pt x="20681" y="23878"/>
                      </a:lnTo>
                      <a:lnTo>
                        <a:pt x="20681" y="119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38"/>
                <p:cNvSpPr/>
                <p:nvPr/>
              </p:nvSpPr>
              <p:spPr>
                <a:xfrm>
                  <a:off x="2979000" y="3244850"/>
                  <a:ext cx="349875" cy="24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5" h="9983" extrusionOk="0">
                      <a:moveTo>
                        <a:pt x="0" y="0"/>
                      </a:moveTo>
                      <a:lnTo>
                        <a:pt x="0" y="1892"/>
                      </a:lnTo>
                      <a:lnTo>
                        <a:pt x="13994" y="9982"/>
                      </a:lnTo>
                      <a:lnTo>
                        <a:pt x="13994" y="80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38"/>
                <p:cNvSpPr/>
                <p:nvPr/>
              </p:nvSpPr>
              <p:spPr>
                <a:xfrm>
                  <a:off x="4151675" y="2296425"/>
                  <a:ext cx="281375" cy="44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5" h="17779" extrusionOk="0">
                      <a:moveTo>
                        <a:pt x="5611" y="5122"/>
                      </a:moveTo>
                      <a:lnTo>
                        <a:pt x="6688" y="8743"/>
                      </a:lnTo>
                      <a:lnTo>
                        <a:pt x="4502" y="9982"/>
                      </a:lnTo>
                      <a:lnTo>
                        <a:pt x="5611" y="5122"/>
                      </a:lnTo>
                      <a:close/>
                      <a:moveTo>
                        <a:pt x="7079" y="1"/>
                      </a:moveTo>
                      <a:lnTo>
                        <a:pt x="6884" y="131"/>
                      </a:lnTo>
                      <a:lnTo>
                        <a:pt x="4111" y="1729"/>
                      </a:lnTo>
                      <a:lnTo>
                        <a:pt x="1" y="17778"/>
                      </a:lnTo>
                      <a:lnTo>
                        <a:pt x="3328" y="15854"/>
                      </a:lnTo>
                      <a:lnTo>
                        <a:pt x="4046" y="12788"/>
                      </a:lnTo>
                      <a:lnTo>
                        <a:pt x="7210" y="10961"/>
                      </a:lnTo>
                      <a:lnTo>
                        <a:pt x="7927" y="13212"/>
                      </a:lnTo>
                      <a:lnTo>
                        <a:pt x="8808" y="12690"/>
                      </a:lnTo>
                      <a:lnTo>
                        <a:pt x="11255" y="11287"/>
                      </a:lnTo>
                      <a:lnTo>
                        <a:pt x="70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38"/>
                <p:cNvSpPr/>
                <p:nvPr/>
              </p:nvSpPr>
              <p:spPr>
                <a:xfrm>
                  <a:off x="4407750" y="2104775"/>
                  <a:ext cx="253650" cy="4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6" h="17518" extrusionOk="0">
                      <a:moveTo>
                        <a:pt x="10145" y="1"/>
                      </a:moveTo>
                      <a:lnTo>
                        <a:pt x="0" y="5840"/>
                      </a:lnTo>
                      <a:lnTo>
                        <a:pt x="33" y="9102"/>
                      </a:lnTo>
                      <a:lnTo>
                        <a:pt x="3458" y="7145"/>
                      </a:lnTo>
                      <a:lnTo>
                        <a:pt x="3491" y="17518"/>
                      </a:lnTo>
                      <a:lnTo>
                        <a:pt x="4926" y="16702"/>
                      </a:lnTo>
                      <a:lnTo>
                        <a:pt x="6753" y="15658"/>
                      </a:lnTo>
                      <a:lnTo>
                        <a:pt x="6720" y="5253"/>
                      </a:lnTo>
                      <a:lnTo>
                        <a:pt x="10145" y="3263"/>
                      </a:lnTo>
                      <a:lnTo>
                        <a:pt x="101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38"/>
                <p:cNvSpPr/>
                <p:nvPr/>
              </p:nvSpPr>
              <p:spPr>
                <a:xfrm>
                  <a:off x="4690725" y="1910700"/>
                  <a:ext cx="307475" cy="5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9" h="20747" extrusionOk="0">
                      <a:moveTo>
                        <a:pt x="12266" y="0"/>
                      </a:moveTo>
                      <a:lnTo>
                        <a:pt x="8710" y="2055"/>
                      </a:lnTo>
                      <a:lnTo>
                        <a:pt x="6166" y="9949"/>
                      </a:lnTo>
                      <a:lnTo>
                        <a:pt x="3556" y="5024"/>
                      </a:lnTo>
                      <a:lnTo>
                        <a:pt x="0" y="7079"/>
                      </a:lnTo>
                      <a:lnTo>
                        <a:pt x="33" y="20747"/>
                      </a:lnTo>
                      <a:lnTo>
                        <a:pt x="3295" y="18855"/>
                      </a:lnTo>
                      <a:lnTo>
                        <a:pt x="3295" y="11646"/>
                      </a:lnTo>
                      <a:lnTo>
                        <a:pt x="5285" y="15560"/>
                      </a:lnTo>
                      <a:lnTo>
                        <a:pt x="7046" y="14549"/>
                      </a:lnTo>
                      <a:lnTo>
                        <a:pt x="9004" y="8351"/>
                      </a:lnTo>
                      <a:lnTo>
                        <a:pt x="9036" y="15560"/>
                      </a:lnTo>
                      <a:lnTo>
                        <a:pt x="12298" y="13668"/>
                      </a:lnTo>
                      <a:lnTo>
                        <a:pt x="1226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90" name="Google Shape;290;p38"/>
          <p:cNvSpPr txBox="1">
            <a:spLocks noGrp="1"/>
          </p:cNvSpPr>
          <p:nvPr>
            <p:ph type="ctrTitle"/>
          </p:nvPr>
        </p:nvSpPr>
        <p:spPr>
          <a:xfrm>
            <a:off x="0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introduction</a:t>
            </a:r>
            <a:endParaRPr sz="2400" dirty="0"/>
          </a:p>
        </p:txBody>
      </p:sp>
      <p:grpSp>
        <p:nvGrpSpPr>
          <p:cNvPr id="291" name="Google Shape;291;p38"/>
          <p:cNvGrpSpPr/>
          <p:nvPr/>
        </p:nvGrpSpPr>
        <p:grpSpPr>
          <a:xfrm>
            <a:off x="4660147" y="1700636"/>
            <a:ext cx="2985528" cy="1764814"/>
            <a:chOff x="4660147" y="1700636"/>
            <a:chExt cx="2985528" cy="1764814"/>
          </a:xfrm>
        </p:grpSpPr>
        <p:grpSp>
          <p:nvGrpSpPr>
            <p:cNvPr id="292" name="Google Shape;292;p38"/>
            <p:cNvGrpSpPr/>
            <p:nvPr/>
          </p:nvGrpSpPr>
          <p:grpSpPr>
            <a:xfrm>
              <a:off x="4660147" y="1700636"/>
              <a:ext cx="1251842" cy="1077046"/>
              <a:chOff x="4660147" y="1700636"/>
              <a:chExt cx="1251842" cy="1077046"/>
            </a:xfrm>
          </p:grpSpPr>
          <p:sp>
            <p:nvSpPr>
              <p:cNvPr id="293" name="Google Shape;293;p38"/>
              <p:cNvSpPr/>
              <p:nvPr/>
            </p:nvSpPr>
            <p:spPr>
              <a:xfrm>
                <a:off x="5287663" y="2209251"/>
                <a:ext cx="624327" cy="568431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6061" extrusionOk="0">
                    <a:moveTo>
                      <a:pt x="6656" y="1"/>
                    </a:moveTo>
                    <a:lnTo>
                      <a:pt x="1" y="3870"/>
                    </a:lnTo>
                    <a:lnTo>
                      <a:pt x="1" y="6061"/>
                    </a:lnTo>
                    <a:lnTo>
                      <a:pt x="6656" y="2191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8"/>
              <p:cNvSpPr/>
              <p:nvPr/>
            </p:nvSpPr>
            <p:spPr>
              <a:xfrm>
                <a:off x="4660147" y="2209251"/>
                <a:ext cx="627609" cy="568431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061" extrusionOk="0">
                    <a:moveTo>
                      <a:pt x="0" y="1"/>
                    </a:moveTo>
                    <a:lnTo>
                      <a:pt x="0" y="2191"/>
                    </a:lnTo>
                    <a:lnTo>
                      <a:pt x="6692" y="6061"/>
                    </a:lnTo>
                    <a:lnTo>
                      <a:pt x="6692" y="38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8"/>
              <p:cNvSpPr/>
              <p:nvPr/>
            </p:nvSpPr>
            <p:spPr>
              <a:xfrm>
                <a:off x="4660147" y="1846397"/>
                <a:ext cx="1251842" cy="725896"/>
              </a:xfrm>
              <a:custGeom>
                <a:avLst/>
                <a:gdLst/>
                <a:ahLst/>
                <a:cxnLst/>
                <a:rect l="l" t="t" r="r" b="b"/>
                <a:pathLst>
                  <a:path w="13348" h="7740" extrusionOk="0">
                    <a:moveTo>
                      <a:pt x="6644" y="0"/>
                    </a:moveTo>
                    <a:lnTo>
                      <a:pt x="0" y="3870"/>
                    </a:lnTo>
                    <a:lnTo>
                      <a:pt x="6692" y="7739"/>
                    </a:lnTo>
                    <a:lnTo>
                      <a:pt x="13347" y="3870"/>
                    </a:lnTo>
                    <a:lnTo>
                      <a:pt x="66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6" name="Google Shape;296;p38"/>
              <p:cNvGrpSpPr/>
              <p:nvPr/>
            </p:nvGrpSpPr>
            <p:grpSpPr>
              <a:xfrm>
                <a:off x="5087955" y="1700636"/>
                <a:ext cx="412319" cy="646137"/>
                <a:chOff x="2134950" y="238125"/>
                <a:chExt cx="3330525" cy="5219200"/>
              </a:xfrm>
            </p:grpSpPr>
            <p:sp>
              <p:nvSpPr>
                <p:cNvPr id="297" name="Google Shape;297;p38"/>
                <p:cNvSpPr/>
                <p:nvPr/>
              </p:nvSpPr>
              <p:spPr>
                <a:xfrm>
                  <a:off x="2584300" y="3819775"/>
                  <a:ext cx="2431825" cy="140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73" h="56107" extrusionOk="0">
                      <a:moveTo>
                        <a:pt x="48637" y="0"/>
                      </a:moveTo>
                      <a:lnTo>
                        <a:pt x="0" y="28086"/>
                      </a:lnTo>
                      <a:lnTo>
                        <a:pt x="48734" y="56107"/>
                      </a:lnTo>
                      <a:lnTo>
                        <a:pt x="97273" y="28086"/>
                      </a:lnTo>
                      <a:lnTo>
                        <a:pt x="48637" y="0"/>
                      </a:lnTo>
                      <a:close/>
                    </a:path>
                  </a:pathLst>
                </a:custGeom>
                <a:solidFill>
                  <a:srgbClr val="E0E0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38"/>
                <p:cNvSpPr/>
                <p:nvPr/>
              </p:nvSpPr>
              <p:spPr>
                <a:xfrm>
                  <a:off x="2584300" y="4521925"/>
                  <a:ext cx="1218375" cy="9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35" h="37416" extrusionOk="0">
                      <a:moveTo>
                        <a:pt x="0" y="0"/>
                      </a:moveTo>
                      <a:lnTo>
                        <a:pt x="33" y="9590"/>
                      </a:lnTo>
                      <a:lnTo>
                        <a:pt x="48637" y="37415"/>
                      </a:lnTo>
                      <a:lnTo>
                        <a:pt x="48734" y="280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38"/>
                <p:cNvSpPr/>
                <p:nvPr/>
              </p:nvSpPr>
              <p:spPr>
                <a:xfrm>
                  <a:off x="3800200" y="4521925"/>
                  <a:ext cx="1215925" cy="9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" h="37416" extrusionOk="0">
                      <a:moveTo>
                        <a:pt x="48637" y="0"/>
                      </a:moveTo>
                      <a:lnTo>
                        <a:pt x="98" y="28021"/>
                      </a:lnTo>
                      <a:lnTo>
                        <a:pt x="1" y="37415"/>
                      </a:lnTo>
                      <a:cubicBezTo>
                        <a:pt x="1" y="37415"/>
                        <a:pt x="48508" y="9390"/>
                        <a:pt x="48637" y="9329"/>
                      </a:cubicBezTo>
                      <a:lnTo>
                        <a:pt x="48637" y="9329"/>
                      </a:lnTo>
                      <a:cubicBezTo>
                        <a:pt x="48637" y="9330"/>
                        <a:pt x="48637" y="9330"/>
                        <a:pt x="48637" y="9330"/>
                      </a:cubicBezTo>
                      <a:cubicBezTo>
                        <a:pt x="48637" y="9330"/>
                        <a:pt x="48637" y="9329"/>
                        <a:pt x="48637" y="9329"/>
                      </a:cubicBezTo>
                      <a:cubicBezTo>
                        <a:pt x="48637" y="9329"/>
                        <a:pt x="48637" y="9329"/>
                        <a:pt x="48637" y="9329"/>
                      </a:cubicBezTo>
                      <a:lnTo>
                        <a:pt x="48637" y="9329"/>
                      </a:lnTo>
                      <a:cubicBezTo>
                        <a:pt x="48637" y="9329"/>
                        <a:pt x="48637" y="9329"/>
                        <a:pt x="48637" y="9329"/>
                      </a:cubicBezTo>
                      <a:lnTo>
                        <a:pt x="48637" y="9329"/>
                      </a:lnTo>
                      <a:cubicBezTo>
                        <a:pt x="48604" y="9316"/>
                        <a:pt x="48637" y="1"/>
                        <a:pt x="48637" y="0"/>
                      </a:cubicBezTo>
                      <a:close/>
                    </a:path>
                  </a:pathLst>
                </a:custGeom>
                <a:solidFill>
                  <a:srgbClr val="C6C5C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8"/>
                <p:cNvSpPr/>
                <p:nvPr/>
              </p:nvSpPr>
              <p:spPr>
                <a:xfrm>
                  <a:off x="2990425" y="4053825"/>
                  <a:ext cx="1619600" cy="9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84" h="37383" extrusionOk="0">
                      <a:moveTo>
                        <a:pt x="32392" y="0"/>
                      </a:moveTo>
                      <a:lnTo>
                        <a:pt x="0" y="18724"/>
                      </a:lnTo>
                      <a:lnTo>
                        <a:pt x="32457" y="37383"/>
                      </a:lnTo>
                      <a:lnTo>
                        <a:pt x="64783" y="18724"/>
                      </a:lnTo>
                      <a:lnTo>
                        <a:pt x="3239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8"/>
                <p:cNvSpPr/>
                <p:nvPr/>
              </p:nvSpPr>
              <p:spPr>
                <a:xfrm>
                  <a:off x="2990425" y="4053825"/>
                  <a:ext cx="809800" cy="58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92" h="23389" extrusionOk="0">
                      <a:moveTo>
                        <a:pt x="32392" y="0"/>
                      </a:moveTo>
                      <a:lnTo>
                        <a:pt x="0" y="18724"/>
                      </a:lnTo>
                      <a:lnTo>
                        <a:pt x="8122" y="23389"/>
                      </a:lnTo>
                      <a:lnTo>
                        <a:pt x="32392" y="9362"/>
                      </a:lnTo>
                      <a:lnTo>
                        <a:pt x="32392" y="0"/>
                      </a:lnTo>
                      <a:close/>
                    </a:path>
                  </a:pathLst>
                </a:custGeom>
                <a:solidFill>
                  <a:srgbClr val="C6C5C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38"/>
                <p:cNvSpPr/>
                <p:nvPr/>
              </p:nvSpPr>
              <p:spPr>
                <a:xfrm>
                  <a:off x="3800200" y="4053825"/>
                  <a:ext cx="809825" cy="58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93" h="23389" extrusionOk="0">
                      <a:moveTo>
                        <a:pt x="1" y="0"/>
                      </a:moveTo>
                      <a:lnTo>
                        <a:pt x="1" y="9362"/>
                      </a:lnTo>
                      <a:lnTo>
                        <a:pt x="24302" y="23389"/>
                      </a:lnTo>
                      <a:lnTo>
                        <a:pt x="32392" y="187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D8D8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8"/>
                <p:cNvSpPr/>
                <p:nvPr/>
              </p:nvSpPr>
              <p:spPr>
                <a:xfrm>
                  <a:off x="3628125" y="3874200"/>
                  <a:ext cx="348250" cy="97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0" h="39088" extrusionOk="0">
                      <a:moveTo>
                        <a:pt x="7112" y="1"/>
                      </a:moveTo>
                      <a:cubicBezTo>
                        <a:pt x="5334" y="1"/>
                        <a:pt x="3540" y="384"/>
                        <a:pt x="2154" y="1151"/>
                      </a:cubicBezTo>
                      <a:cubicBezTo>
                        <a:pt x="784" y="1901"/>
                        <a:pt x="66" y="2912"/>
                        <a:pt x="66" y="3956"/>
                      </a:cubicBezTo>
                      <a:lnTo>
                        <a:pt x="66" y="35010"/>
                      </a:lnTo>
                      <a:cubicBezTo>
                        <a:pt x="1" y="36054"/>
                        <a:pt x="653" y="37130"/>
                        <a:pt x="2056" y="37913"/>
                      </a:cubicBezTo>
                      <a:cubicBezTo>
                        <a:pt x="3410" y="38696"/>
                        <a:pt x="5187" y="39088"/>
                        <a:pt x="6965" y="39088"/>
                      </a:cubicBezTo>
                      <a:cubicBezTo>
                        <a:pt x="8743" y="39088"/>
                        <a:pt x="10521" y="38696"/>
                        <a:pt x="11874" y="37913"/>
                      </a:cubicBezTo>
                      <a:cubicBezTo>
                        <a:pt x="13244" y="37130"/>
                        <a:pt x="13929" y="36054"/>
                        <a:pt x="13897" y="35010"/>
                      </a:cubicBezTo>
                      <a:lnTo>
                        <a:pt x="13897" y="3956"/>
                      </a:lnTo>
                      <a:cubicBezTo>
                        <a:pt x="13929" y="2912"/>
                        <a:pt x="13277" y="1901"/>
                        <a:pt x="11972" y="1151"/>
                      </a:cubicBezTo>
                      <a:cubicBezTo>
                        <a:pt x="10651" y="384"/>
                        <a:pt x="8890" y="1"/>
                        <a:pt x="711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38"/>
                <p:cNvSpPr/>
                <p:nvPr/>
              </p:nvSpPr>
              <p:spPr>
                <a:xfrm>
                  <a:off x="2134950" y="238125"/>
                  <a:ext cx="3330525" cy="416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1" h="166623" extrusionOk="0">
                      <a:moveTo>
                        <a:pt x="66611" y="0"/>
                      </a:moveTo>
                      <a:lnTo>
                        <a:pt x="1" y="128196"/>
                      </a:lnTo>
                      <a:lnTo>
                        <a:pt x="66611" y="166622"/>
                      </a:lnTo>
                      <a:lnTo>
                        <a:pt x="133220" y="128196"/>
                      </a:lnTo>
                      <a:lnTo>
                        <a:pt x="6661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38"/>
                <p:cNvSpPr/>
                <p:nvPr/>
              </p:nvSpPr>
              <p:spPr>
                <a:xfrm>
                  <a:off x="2134950" y="238125"/>
                  <a:ext cx="1665275" cy="416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11" h="166623" extrusionOk="0">
                      <a:moveTo>
                        <a:pt x="66611" y="0"/>
                      </a:moveTo>
                      <a:lnTo>
                        <a:pt x="1" y="128196"/>
                      </a:lnTo>
                      <a:lnTo>
                        <a:pt x="66611" y="166622"/>
                      </a:lnTo>
                      <a:lnTo>
                        <a:pt x="66611" y="0"/>
                      </a:lnTo>
                      <a:close/>
                    </a:path>
                  </a:pathLst>
                </a:custGeom>
                <a:solidFill>
                  <a:srgbClr val="AAC3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6" name="Google Shape;306;p38"/>
            <p:cNvCxnSpPr>
              <a:cxnSpLocks/>
              <a:endCxn id="307" idx="0"/>
            </p:cNvCxnSpPr>
            <p:nvPr/>
          </p:nvCxnSpPr>
          <p:spPr>
            <a:xfrm>
              <a:off x="5905375" y="2419350"/>
              <a:ext cx="1740300" cy="1046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2" name="Google Shape;312;p38"/>
          <p:cNvSpPr txBox="1"/>
          <p:nvPr/>
        </p:nvSpPr>
        <p:spPr>
          <a:xfrm>
            <a:off x="2656125" y="346545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improve the state</a:t>
            </a:r>
            <a:endParaRPr sz="1700" b="1" dirty="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6685225" y="346545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2030 vision</a:t>
            </a:r>
            <a:endParaRPr sz="1700" b="1" dirty="0">
              <a:solidFill>
                <a:schemeClr val="accen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641575" y="3465448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rPr>
              <a:t>Improve our city</a:t>
            </a:r>
            <a:endParaRPr sz="1700" b="1" dirty="0">
              <a:solidFill>
                <a:schemeClr val="accent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4670675" y="346545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Smart city</a:t>
            </a:r>
            <a:endParaRPr sz="1700" b="1" dirty="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314" name="Google Shape;314;p38"/>
          <p:cNvGrpSpPr/>
          <p:nvPr/>
        </p:nvGrpSpPr>
        <p:grpSpPr>
          <a:xfrm>
            <a:off x="3231989" y="1695444"/>
            <a:ext cx="1251842" cy="1770006"/>
            <a:chOff x="3231989" y="1695444"/>
            <a:chExt cx="1251842" cy="1770006"/>
          </a:xfrm>
        </p:grpSpPr>
        <p:cxnSp>
          <p:nvCxnSpPr>
            <p:cNvPr id="315" name="Google Shape;315;p38"/>
            <p:cNvCxnSpPr>
              <a:cxnSpLocks/>
              <a:stCxn id="312" idx="0"/>
            </p:cNvCxnSpPr>
            <p:nvPr/>
          </p:nvCxnSpPr>
          <p:spPr>
            <a:xfrm rot="10800000">
              <a:off x="3616575" y="2571750"/>
              <a:ext cx="0" cy="893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16" name="Google Shape;316;p38"/>
            <p:cNvGrpSpPr/>
            <p:nvPr/>
          </p:nvGrpSpPr>
          <p:grpSpPr>
            <a:xfrm>
              <a:off x="3231989" y="1695444"/>
              <a:ext cx="1251842" cy="1082237"/>
              <a:chOff x="3231989" y="1695444"/>
              <a:chExt cx="1251842" cy="1082237"/>
            </a:xfrm>
          </p:grpSpPr>
          <p:sp>
            <p:nvSpPr>
              <p:cNvPr id="317" name="Google Shape;317;p38"/>
              <p:cNvSpPr/>
              <p:nvPr/>
            </p:nvSpPr>
            <p:spPr>
              <a:xfrm>
                <a:off x="3859505" y="2209251"/>
                <a:ext cx="624327" cy="568431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6061" extrusionOk="0">
                    <a:moveTo>
                      <a:pt x="6656" y="1"/>
                    </a:moveTo>
                    <a:lnTo>
                      <a:pt x="1" y="3870"/>
                    </a:lnTo>
                    <a:lnTo>
                      <a:pt x="1" y="6061"/>
                    </a:lnTo>
                    <a:lnTo>
                      <a:pt x="6656" y="2191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rgbClr val="6BA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8"/>
              <p:cNvSpPr/>
              <p:nvPr/>
            </p:nvSpPr>
            <p:spPr>
              <a:xfrm>
                <a:off x="3231989" y="2209251"/>
                <a:ext cx="627609" cy="568431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061" extrusionOk="0">
                    <a:moveTo>
                      <a:pt x="0" y="1"/>
                    </a:moveTo>
                    <a:lnTo>
                      <a:pt x="0" y="2191"/>
                    </a:lnTo>
                    <a:lnTo>
                      <a:pt x="6692" y="6061"/>
                    </a:lnTo>
                    <a:lnTo>
                      <a:pt x="6692" y="38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D95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8"/>
              <p:cNvSpPr/>
              <p:nvPr/>
            </p:nvSpPr>
            <p:spPr>
              <a:xfrm>
                <a:off x="3231989" y="1846397"/>
                <a:ext cx="1251842" cy="725896"/>
              </a:xfrm>
              <a:custGeom>
                <a:avLst/>
                <a:gdLst/>
                <a:ahLst/>
                <a:cxnLst/>
                <a:rect l="l" t="t" r="r" b="b"/>
                <a:pathLst>
                  <a:path w="13348" h="7740" extrusionOk="0">
                    <a:moveTo>
                      <a:pt x="6644" y="0"/>
                    </a:moveTo>
                    <a:lnTo>
                      <a:pt x="0" y="3870"/>
                    </a:lnTo>
                    <a:lnTo>
                      <a:pt x="6692" y="7739"/>
                    </a:lnTo>
                    <a:lnTo>
                      <a:pt x="13347" y="3870"/>
                    </a:lnTo>
                    <a:lnTo>
                      <a:pt x="66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0" name="Google Shape;320;p38"/>
              <p:cNvGrpSpPr/>
              <p:nvPr/>
            </p:nvGrpSpPr>
            <p:grpSpPr>
              <a:xfrm>
                <a:off x="3690280" y="1695444"/>
                <a:ext cx="321407" cy="651328"/>
                <a:chOff x="2500300" y="238125"/>
                <a:chExt cx="2575375" cy="5218975"/>
              </a:xfrm>
            </p:grpSpPr>
            <p:sp>
              <p:nvSpPr>
                <p:cNvPr id="321" name="Google Shape;321;p38"/>
                <p:cNvSpPr/>
                <p:nvPr/>
              </p:nvSpPr>
              <p:spPr>
                <a:xfrm>
                  <a:off x="2615275" y="3562275"/>
                  <a:ext cx="2346225" cy="189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49" h="75793" extrusionOk="0">
                      <a:moveTo>
                        <a:pt x="47222" y="1"/>
                      </a:moveTo>
                      <a:cubicBezTo>
                        <a:pt x="35198" y="1"/>
                        <a:pt x="23145" y="2618"/>
                        <a:pt x="13962" y="7854"/>
                      </a:cubicBezTo>
                      <a:cubicBezTo>
                        <a:pt x="4763" y="13106"/>
                        <a:pt x="131" y="19989"/>
                        <a:pt x="66" y="26904"/>
                      </a:cubicBezTo>
                      <a:lnTo>
                        <a:pt x="66" y="48922"/>
                      </a:lnTo>
                      <a:cubicBezTo>
                        <a:pt x="1" y="55805"/>
                        <a:pt x="4470" y="62721"/>
                        <a:pt x="13538" y="67940"/>
                      </a:cubicBezTo>
                      <a:cubicBezTo>
                        <a:pt x="22623" y="73175"/>
                        <a:pt x="34627" y="75793"/>
                        <a:pt x="46651" y="75793"/>
                      </a:cubicBezTo>
                      <a:cubicBezTo>
                        <a:pt x="58676" y="75793"/>
                        <a:pt x="70721" y="73175"/>
                        <a:pt x="79887" y="67940"/>
                      </a:cubicBezTo>
                      <a:cubicBezTo>
                        <a:pt x="89086" y="62721"/>
                        <a:pt x="93718" y="55805"/>
                        <a:pt x="93783" y="48922"/>
                      </a:cubicBezTo>
                      <a:lnTo>
                        <a:pt x="93783" y="48890"/>
                      </a:lnTo>
                      <a:cubicBezTo>
                        <a:pt x="93783" y="48890"/>
                        <a:pt x="93783" y="26904"/>
                        <a:pt x="93783" y="26871"/>
                      </a:cubicBezTo>
                      <a:cubicBezTo>
                        <a:pt x="93848" y="19956"/>
                        <a:pt x="89347" y="13073"/>
                        <a:pt x="80311" y="7854"/>
                      </a:cubicBezTo>
                      <a:cubicBezTo>
                        <a:pt x="71243" y="2618"/>
                        <a:pt x="59247" y="1"/>
                        <a:pt x="47222" y="1"/>
                      </a:cubicBezTo>
                      <a:close/>
                    </a:path>
                  </a:pathLst>
                </a:custGeom>
                <a:solidFill>
                  <a:srgbClr val="85AE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8"/>
                <p:cNvSpPr/>
                <p:nvPr/>
              </p:nvSpPr>
              <p:spPr>
                <a:xfrm>
                  <a:off x="2500300" y="3562275"/>
                  <a:ext cx="2575375" cy="134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15" h="53800" extrusionOk="0">
                      <a:moveTo>
                        <a:pt x="51821" y="1"/>
                      </a:moveTo>
                      <a:cubicBezTo>
                        <a:pt x="39797" y="1"/>
                        <a:pt x="27744" y="2618"/>
                        <a:pt x="18561" y="7854"/>
                      </a:cubicBezTo>
                      <a:cubicBezTo>
                        <a:pt x="164" y="18325"/>
                        <a:pt x="1" y="35450"/>
                        <a:pt x="18137" y="45921"/>
                      </a:cubicBezTo>
                      <a:cubicBezTo>
                        <a:pt x="27222" y="51173"/>
                        <a:pt x="39226" y="53799"/>
                        <a:pt x="51250" y="53799"/>
                      </a:cubicBezTo>
                      <a:cubicBezTo>
                        <a:pt x="63275" y="53799"/>
                        <a:pt x="75320" y="51173"/>
                        <a:pt x="84486" y="45921"/>
                      </a:cubicBezTo>
                      <a:cubicBezTo>
                        <a:pt x="102851" y="35450"/>
                        <a:pt x="103014" y="18325"/>
                        <a:pt x="84910" y="7854"/>
                      </a:cubicBezTo>
                      <a:cubicBezTo>
                        <a:pt x="75842" y="2618"/>
                        <a:pt x="63846" y="1"/>
                        <a:pt x="51821" y="1"/>
                      </a:cubicBezTo>
                      <a:close/>
                    </a:path>
                  </a:pathLst>
                </a:custGeom>
                <a:solidFill>
                  <a:srgbClr val="99C69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8"/>
                <p:cNvSpPr/>
                <p:nvPr/>
              </p:nvSpPr>
              <p:spPr>
                <a:xfrm>
                  <a:off x="4520275" y="2070475"/>
                  <a:ext cx="544775" cy="5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21904" extrusionOk="0">
                      <a:moveTo>
                        <a:pt x="12355" y="0"/>
                      </a:moveTo>
                      <a:cubicBezTo>
                        <a:pt x="11772" y="0"/>
                        <a:pt x="11237" y="126"/>
                        <a:pt x="10765" y="362"/>
                      </a:cubicBezTo>
                      <a:lnTo>
                        <a:pt x="2056" y="5385"/>
                      </a:lnTo>
                      <a:cubicBezTo>
                        <a:pt x="784" y="6038"/>
                        <a:pt x="1" y="7538"/>
                        <a:pt x="1" y="9691"/>
                      </a:cubicBezTo>
                      <a:cubicBezTo>
                        <a:pt x="1" y="13834"/>
                        <a:pt x="2937" y="18922"/>
                        <a:pt x="6525" y="21010"/>
                      </a:cubicBezTo>
                      <a:cubicBezTo>
                        <a:pt x="7567" y="21616"/>
                        <a:pt x="8554" y="21903"/>
                        <a:pt x="9428" y="21903"/>
                      </a:cubicBezTo>
                      <a:cubicBezTo>
                        <a:pt x="10059" y="21903"/>
                        <a:pt x="10632" y="21754"/>
                        <a:pt x="11124" y="21467"/>
                      </a:cubicBezTo>
                      <a:lnTo>
                        <a:pt x="19932" y="16378"/>
                      </a:lnTo>
                      <a:cubicBezTo>
                        <a:pt x="21073" y="15693"/>
                        <a:pt x="21791" y="14225"/>
                        <a:pt x="21791" y="12203"/>
                      </a:cubicBezTo>
                      <a:cubicBezTo>
                        <a:pt x="21791" y="8060"/>
                        <a:pt x="18855" y="2939"/>
                        <a:pt x="15234" y="884"/>
                      </a:cubicBezTo>
                      <a:cubicBezTo>
                        <a:pt x="14200" y="279"/>
                        <a:pt x="13224" y="0"/>
                        <a:pt x="123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8"/>
                <p:cNvSpPr/>
                <p:nvPr/>
              </p:nvSpPr>
              <p:spPr>
                <a:xfrm>
                  <a:off x="3955950" y="1987900"/>
                  <a:ext cx="1084650" cy="112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86" h="45152" extrusionOk="0">
                      <a:moveTo>
                        <a:pt x="23105" y="1"/>
                      </a:moveTo>
                      <a:cubicBezTo>
                        <a:pt x="21854" y="1"/>
                        <a:pt x="20708" y="272"/>
                        <a:pt x="19703" y="794"/>
                      </a:cubicBezTo>
                      <a:lnTo>
                        <a:pt x="4437" y="9667"/>
                      </a:lnTo>
                      <a:cubicBezTo>
                        <a:pt x="1697" y="11037"/>
                        <a:pt x="1" y="14233"/>
                        <a:pt x="1" y="18898"/>
                      </a:cubicBezTo>
                      <a:cubicBezTo>
                        <a:pt x="1" y="27803"/>
                        <a:pt x="6329" y="38764"/>
                        <a:pt x="14060" y="43233"/>
                      </a:cubicBezTo>
                      <a:cubicBezTo>
                        <a:pt x="16291" y="44537"/>
                        <a:pt x="18413" y="45151"/>
                        <a:pt x="20297" y="45151"/>
                      </a:cubicBezTo>
                      <a:cubicBezTo>
                        <a:pt x="21664" y="45151"/>
                        <a:pt x="22907" y="44828"/>
                        <a:pt x="23977" y="44211"/>
                      </a:cubicBezTo>
                      <a:lnTo>
                        <a:pt x="39373" y="35241"/>
                      </a:lnTo>
                      <a:cubicBezTo>
                        <a:pt x="41852" y="33740"/>
                        <a:pt x="43385" y="30641"/>
                        <a:pt x="43385" y="26270"/>
                      </a:cubicBezTo>
                      <a:cubicBezTo>
                        <a:pt x="43385" y="17332"/>
                        <a:pt x="37057" y="6372"/>
                        <a:pt x="29326" y="1903"/>
                      </a:cubicBezTo>
                      <a:cubicBezTo>
                        <a:pt x="27095" y="611"/>
                        <a:pt x="24981" y="1"/>
                        <a:pt x="23105" y="1"/>
                      </a:cubicBezTo>
                      <a:close/>
                    </a:path>
                  </a:pathLst>
                </a:custGeom>
                <a:solidFill>
                  <a:srgbClr val="85AE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38"/>
                <p:cNvSpPr/>
                <p:nvPr/>
              </p:nvSpPr>
              <p:spPr>
                <a:xfrm>
                  <a:off x="2871350" y="872975"/>
                  <a:ext cx="1833250" cy="38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30" h="152393" extrusionOk="0">
                      <a:moveTo>
                        <a:pt x="36918" y="1"/>
                      </a:moveTo>
                      <a:cubicBezTo>
                        <a:pt x="27524" y="1"/>
                        <a:pt x="18105" y="2039"/>
                        <a:pt x="10928" y="6117"/>
                      </a:cubicBezTo>
                      <a:cubicBezTo>
                        <a:pt x="3752" y="10227"/>
                        <a:pt x="98" y="15609"/>
                        <a:pt x="66" y="20991"/>
                      </a:cubicBezTo>
                      <a:lnTo>
                        <a:pt x="66" y="131377"/>
                      </a:lnTo>
                      <a:cubicBezTo>
                        <a:pt x="1" y="136759"/>
                        <a:pt x="3523" y="142174"/>
                        <a:pt x="10602" y="146252"/>
                      </a:cubicBezTo>
                      <a:cubicBezTo>
                        <a:pt x="17697" y="150346"/>
                        <a:pt x="27075" y="152392"/>
                        <a:pt x="36470" y="152392"/>
                      </a:cubicBezTo>
                      <a:cubicBezTo>
                        <a:pt x="45864" y="152392"/>
                        <a:pt x="55275" y="150346"/>
                        <a:pt x="62435" y="146252"/>
                      </a:cubicBezTo>
                      <a:cubicBezTo>
                        <a:pt x="69611" y="142174"/>
                        <a:pt x="73232" y="136759"/>
                        <a:pt x="73297" y="131377"/>
                      </a:cubicBezTo>
                      <a:cubicBezTo>
                        <a:pt x="73297" y="131377"/>
                        <a:pt x="73297" y="20991"/>
                        <a:pt x="73297" y="20991"/>
                      </a:cubicBezTo>
                      <a:lnTo>
                        <a:pt x="73297" y="20959"/>
                      </a:lnTo>
                      <a:cubicBezTo>
                        <a:pt x="73330" y="15577"/>
                        <a:pt x="69840" y="10194"/>
                        <a:pt x="62761" y="6117"/>
                      </a:cubicBezTo>
                      <a:cubicBezTo>
                        <a:pt x="55683" y="2039"/>
                        <a:pt x="46313" y="1"/>
                        <a:pt x="3691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8"/>
                <p:cNvSpPr/>
                <p:nvPr/>
              </p:nvSpPr>
              <p:spPr>
                <a:xfrm>
                  <a:off x="2615275" y="725975"/>
                  <a:ext cx="2346225" cy="164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49" h="65804" extrusionOk="0">
                      <a:moveTo>
                        <a:pt x="47222" y="1"/>
                      </a:moveTo>
                      <a:cubicBezTo>
                        <a:pt x="35198" y="1"/>
                        <a:pt x="23145" y="2619"/>
                        <a:pt x="13962" y="7854"/>
                      </a:cubicBezTo>
                      <a:cubicBezTo>
                        <a:pt x="4763" y="13073"/>
                        <a:pt x="131" y="19989"/>
                        <a:pt x="66" y="26904"/>
                      </a:cubicBezTo>
                      <a:lnTo>
                        <a:pt x="66" y="38908"/>
                      </a:lnTo>
                      <a:cubicBezTo>
                        <a:pt x="1" y="45791"/>
                        <a:pt x="4470" y="52706"/>
                        <a:pt x="13538" y="57926"/>
                      </a:cubicBezTo>
                      <a:cubicBezTo>
                        <a:pt x="22623" y="63177"/>
                        <a:pt x="34627" y="65803"/>
                        <a:pt x="46651" y="65803"/>
                      </a:cubicBezTo>
                      <a:cubicBezTo>
                        <a:pt x="58676" y="65803"/>
                        <a:pt x="70721" y="63177"/>
                        <a:pt x="79887" y="57926"/>
                      </a:cubicBezTo>
                      <a:cubicBezTo>
                        <a:pt x="89086" y="52706"/>
                        <a:pt x="93718" y="45791"/>
                        <a:pt x="93783" y="38908"/>
                      </a:cubicBezTo>
                      <a:cubicBezTo>
                        <a:pt x="93783" y="38908"/>
                        <a:pt x="93783" y="26871"/>
                        <a:pt x="93783" y="26871"/>
                      </a:cubicBezTo>
                      <a:lnTo>
                        <a:pt x="93783" y="26839"/>
                      </a:lnTo>
                      <a:cubicBezTo>
                        <a:pt x="93848" y="19956"/>
                        <a:pt x="89347" y="13073"/>
                        <a:pt x="80311" y="7854"/>
                      </a:cubicBezTo>
                      <a:cubicBezTo>
                        <a:pt x="71243" y="2619"/>
                        <a:pt x="59247" y="1"/>
                        <a:pt x="47222" y="1"/>
                      </a:cubicBezTo>
                      <a:close/>
                    </a:path>
                  </a:pathLst>
                </a:custGeom>
                <a:solidFill>
                  <a:srgbClr val="85AE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8"/>
                <p:cNvSpPr/>
                <p:nvPr/>
              </p:nvSpPr>
              <p:spPr>
                <a:xfrm>
                  <a:off x="2535375" y="2605250"/>
                  <a:ext cx="1085450" cy="11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18" h="45141" extrusionOk="0">
                      <a:moveTo>
                        <a:pt x="23137" y="0"/>
                      </a:moveTo>
                      <a:cubicBezTo>
                        <a:pt x="21885" y="0"/>
                        <a:pt x="20740" y="271"/>
                        <a:pt x="19735" y="793"/>
                      </a:cubicBezTo>
                      <a:lnTo>
                        <a:pt x="4436" y="9633"/>
                      </a:lnTo>
                      <a:cubicBezTo>
                        <a:pt x="1729" y="11036"/>
                        <a:pt x="0" y="14233"/>
                        <a:pt x="0" y="18865"/>
                      </a:cubicBezTo>
                      <a:cubicBezTo>
                        <a:pt x="0" y="27803"/>
                        <a:pt x="6328" y="38763"/>
                        <a:pt x="14059" y="43232"/>
                      </a:cubicBezTo>
                      <a:cubicBezTo>
                        <a:pt x="16320" y="44524"/>
                        <a:pt x="18448" y="45141"/>
                        <a:pt x="20334" y="45141"/>
                      </a:cubicBezTo>
                      <a:cubicBezTo>
                        <a:pt x="21686" y="45141"/>
                        <a:pt x="22913" y="44823"/>
                        <a:pt x="23976" y="44210"/>
                      </a:cubicBezTo>
                      <a:lnTo>
                        <a:pt x="39405" y="35240"/>
                      </a:lnTo>
                      <a:cubicBezTo>
                        <a:pt x="41884" y="33739"/>
                        <a:pt x="43417" y="30641"/>
                        <a:pt x="43417" y="26237"/>
                      </a:cubicBezTo>
                      <a:cubicBezTo>
                        <a:pt x="43417" y="17299"/>
                        <a:pt x="37089" y="6371"/>
                        <a:pt x="29358" y="1902"/>
                      </a:cubicBezTo>
                      <a:cubicBezTo>
                        <a:pt x="27127" y="611"/>
                        <a:pt x="25013" y="0"/>
                        <a:pt x="23137" y="0"/>
                      </a:cubicBezTo>
                      <a:close/>
                    </a:path>
                  </a:pathLst>
                </a:custGeom>
                <a:solidFill>
                  <a:srgbClr val="85AE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38"/>
                <p:cNvSpPr/>
                <p:nvPr/>
              </p:nvSpPr>
              <p:spPr>
                <a:xfrm>
                  <a:off x="2535375" y="2826450"/>
                  <a:ext cx="702975" cy="90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9" h="36292" extrusionOk="0">
                      <a:moveTo>
                        <a:pt x="7816" y="1"/>
                      </a:moveTo>
                      <a:cubicBezTo>
                        <a:pt x="3194" y="1"/>
                        <a:pt x="0" y="3667"/>
                        <a:pt x="0" y="10017"/>
                      </a:cubicBezTo>
                      <a:cubicBezTo>
                        <a:pt x="0" y="18955"/>
                        <a:pt x="6328" y="29915"/>
                        <a:pt x="14059" y="34384"/>
                      </a:cubicBezTo>
                      <a:cubicBezTo>
                        <a:pt x="16299" y="35679"/>
                        <a:pt x="18422" y="36292"/>
                        <a:pt x="20307" y="36292"/>
                      </a:cubicBezTo>
                      <a:cubicBezTo>
                        <a:pt x="24926" y="36292"/>
                        <a:pt x="28118" y="32609"/>
                        <a:pt x="28118" y="26261"/>
                      </a:cubicBezTo>
                      <a:cubicBezTo>
                        <a:pt x="28118" y="17324"/>
                        <a:pt x="21790" y="6363"/>
                        <a:pt x="14059" y="1894"/>
                      </a:cubicBezTo>
                      <a:cubicBezTo>
                        <a:pt x="11821" y="610"/>
                        <a:pt x="9700" y="1"/>
                        <a:pt x="781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8"/>
                <p:cNvSpPr/>
                <p:nvPr/>
              </p:nvSpPr>
              <p:spPr>
                <a:xfrm>
                  <a:off x="2500300" y="725975"/>
                  <a:ext cx="2575375" cy="13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15" h="53775" extrusionOk="0">
                      <a:moveTo>
                        <a:pt x="51821" y="1"/>
                      </a:moveTo>
                      <a:cubicBezTo>
                        <a:pt x="39797" y="1"/>
                        <a:pt x="27744" y="2619"/>
                        <a:pt x="18561" y="7854"/>
                      </a:cubicBezTo>
                      <a:cubicBezTo>
                        <a:pt x="164" y="18292"/>
                        <a:pt x="1" y="35450"/>
                        <a:pt x="18137" y="45921"/>
                      </a:cubicBezTo>
                      <a:cubicBezTo>
                        <a:pt x="27222" y="51157"/>
                        <a:pt x="39226" y="53775"/>
                        <a:pt x="51250" y="53775"/>
                      </a:cubicBezTo>
                      <a:cubicBezTo>
                        <a:pt x="63275" y="53775"/>
                        <a:pt x="75320" y="51157"/>
                        <a:pt x="84486" y="45921"/>
                      </a:cubicBezTo>
                      <a:cubicBezTo>
                        <a:pt x="102851" y="35450"/>
                        <a:pt x="103014" y="18292"/>
                        <a:pt x="84910" y="7854"/>
                      </a:cubicBezTo>
                      <a:cubicBezTo>
                        <a:pt x="75842" y="2619"/>
                        <a:pt x="63846" y="1"/>
                        <a:pt x="51821" y="1"/>
                      </a:cubicBezTo>
                      <a:close/>
                    </a:path>
                  </a:pathLst>
                </a:custGeom>
                <a:solidFill>
                  <a:srgbClr val="99C69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8"/>
                <p:cNvSpPr/>
                <p:nvPr/>
              </p:nvSpPr>
              <p:spPr>
                <a:xfrm>
                  <a:off x="2872175" y="482750"/>
                  <a:ext cx="1831625" cy="144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5" h="57649" extrusionOk="0">
                      <a:moveTo>
                        <a:pt x="36632" y="1"/>
                      </a:moveTo>
                      <a:cubicBezTo>
                        <a:pt x="16408" y="1"/>
                        <a:pt x="0" y="16376"/>
                        <a:pt x="0" y="36600"/>
                      </a:cubicBezTo>
                      <a:cubicBezTo>
                        <a:pt x="0" y="36698"/>
                        <a:pt x="0" y="36796"/>
                        <a:pt x="0" y="36894"/>
                      </a:cubicBezTo>
                      <a:cubicBezTo>
                        <a:pt x="65" y="42178"/>
                        <a:pt x="3588" y="47463"/>
                        <a:pt x="10569" y="51508"/>
                      </a:cubicBezTo>
                      <a:cubicBezTo>
                        <a:pt x="17648" y="55602"/>
                        <a:pt x="27026" y="57648"/>
                        <a:pt x="36424" y="57648"/>
                      </a:cubicBezTo>
                      <a:cubicBezTo>
                        <a:pt x="45823" y="57648"/>
                        <a:pt x="55242" y="55602"/>
                        <a:pt x="62402" y="51508"/>
                      </a:cubicBezTo>
                      <a:cubicBezTo>
                        <a:pt x="69611" y="47365"/>
                        <a:pt x="73232" y="41950"/>
                        <a:pt x="73264" y="36535"/>
                      </a:cubicBezTo>
                      <a:cubicBezTo>
                        <a:pt x="73264" y="36470"/>
                        <a:pt x="73264" y="36405"/>
                        <a:pt x="73264" y="36339"/>
                      </a:cubicBezTo>
                      <a:cubicBezTo>
                        <a:pt x="73101" y="16246"/>
                        <a:pt x="56759" y="1"/>
                        <a:pt x="366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8"/>
                <p:cNvSpPr/>
                <p:nvPr/>
              </p:nvSpPr>
              <p:spPr>
                <a:xfrm>
                  <a:off x="3452800" y="238125"/>
                  <a:ext cx="670375" cy="7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5" h="28902" extrusionOk="0">
                      <a:moveTo>
                        <a:pt x="13501" y="0"/>
                      </a:moveTo>
                      <a:cubicBezTo>
                        <a:pt x="10064" y="0"/>
                        <a:pt x="6622" y="750"/>
                        <a:pt x="4013" y="2251"/>
                      </a:cubicBezTo>
                      <a:cubicBezTo>
                        <a:pt x="1371" y="3751"/>
                        <a:pt x="66" y="5708"/>
                        <a:pt x="33" y="7666"/>
                      </a:cubicBezTo>
                      <a:lnTo>
                        <a:pt x="33" y="21236"/>
                      </a:lnTo>
                      <a:cubicBezTo>
                        <a:pt x="1" y="23193"/>
                        <a:pt x="1305" y="25150"/>
                        <a:pt x="3882" y="26650"/>
                      </a:cubicBezTo>
                      <a:cubicBezTo>
                        <a:pt x="6476" y="28151"/>
                        <a:pt x="9901" y="28901"/>
                        <a:pt x="13334" y="28901"/>
                      </a:cubicBezTo>
                      <a:cubicBezTo>
                        <a:pt x="16767" y="28901"/>
                        <a:pt x="20209" y="28151"/>
                        <a:pt x="22834" y="26650"/>
                      </a:cubicBezTo>
                      <a:cubicBezTo>
                        <a:pt x="25444" y="25150"/>
                        <a:pt x="26781" y="23193"/>
                        <a:pt x="26814" y="21236"/>
                      </a:cubicBezTo>
                      <a:lnTo>
                        <a:pt x="26814" y="7666"/>
                      </a:lnTo>
                      <a:cubicBezTo>
                        <a:pt x="26814" y="5708"/>
                        <a:pt x="25542" y="3719"/>
                        <a:pt x="22965" y="2251"/>
                      </a:cubicBezTo>
                      <a:cubicBezTo>
                        <a:pt x="20372" y="750"/>
                        <a:pt x="16938" y="0"/>
                        <a:pt x="135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8"/>
                <p:cNvSpPr/>
                <p:nvPr/>
              </p:nvSpPr>
              <p:spPr>
                <a:xfrm>
                  <a:off x="3420175" y="238125"/>
                  <a:ext cx="735600" cy="38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24" h="15364" extrusionOk="0">
                      <a:moveTo>
                        <a:pt x="14818" y="0"/>
                      </a:moveTo>
                      <a:cubicBezTo>
                        <a:pt x="11385" y="0"/>
                        <a:pt x="7944" y="750"/>
                        <a:pt x="5318" y="2251"/>
                      </a:cubicBezTo>
                      <a:cubicBezTo>
                        <a:pt x="66" y="5219"/>
                        <a:pt x="1" y="10112"/>
                        <a:pt x="5187" y="13113"/>
                      </a:cubicBezTo>
                      <a:cubicBezTo>
                        <a:pt x="7781" y="14614"/>
                        <a:pt x="11206" y="15364"/>
                        <a:pt x="14639" y="15364"/>
                      </a:cubicBezTo>
                      <a:cubicBezTo>
                        <a:pt x="18072" y="15364"/>
                        <a:pt x="21514" y="14614"/>
                        <a:pt x="24139" y="13113"/>
                      </a:cubicBezTo>
                      <a:cubicBezTo>
                        <a:pt x="29391" y="10112"/>
                        <a:pt x="29424" y="5219"/>
                        <a:pt x="24270" y="2251"/>
                      </a:cubicBezTo>
                      <a:cubicBezTo>
                        <a:pt x="21677" y="750"/>
                        <a:pt x="18252" y="0"/>
                        <a:pt x="148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38"/>
                <p:cNvSpPr/>
                <p:nvPr/>
              </p:nvSpPr>
              <p:spPr>
                <a:xfrm>
                  <a:off x="3610200" y="337600"/>
                  <a:ext cx="355575" cy="1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3" h="7406" extrusionOk="0">
                      <a:moveTo>
                        <a:pt x="7168" y="1"/>
                      </a:moveTo>
                      <a:cubicBezTo>
                        <a:pt x="5513" y="1"/>
                        <a:pt x="3849" y="359"/>
                        <a:pt x="2577" y="1077"/>
                      </a:cubicBezTo>
                      <a:cubicBezTo>
                        <a:pt x="33" y="2512"/>
                        <a:pt x="0" y="4894"/>
                        <a:pt x="2512" y="6329"/>
                      </a:cubicBezTo>
                      <a:cubicBezTo>
                        <a:pt x="3768" y="7047"/>
                        <a:pt x="5423" y="7405"/>
                        <a:pt x="7083" y="7405"/>
                      </a:cubicBezTo>
                      <a:cubicBezTo>
                        <a:pt x="8742" y="7405"/>
                        <a:pt x="10406" y="7047"/>
                        <a:pt x="11678" y="6329"/>
                      </a:cubicBezTo>
                      <a:cubicBezTo>
                        <a:pt x="14190" y="4894"/>
                        <a:pt x="14222" y="2512"/>
                        <a:pt x="11711" y="1077"/>
                      </a:cubicBezTo>
                      <a:cubicBezTo>
                        <a:pt x="10471" y="359"/>
                        <a:pt x="8824" y="1"/>
                        <a:pt x="7168" y="1"/>
                      </a:cubicBezTo>
                      <a:close/>
                    </a:path>
                  </a:pathLst>
                </a:custGeom>
                <a:solidFill>
                  <a:srgbClr val="85AE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38"/>
                <p:cNvSpPr/>
                <p:nvPr/>
              </p:nvSpPr>
              <p:spPr>
                <a:xfrm>
                  <a:off x="2535375" y="3029100"/>
                  <a:ext cx="544775" cy="54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21890" extrusionOk="0">
                      <a:moveTo>
                        <a:pt x="12391" y="0"/>
                      </a:moveTo>
                      <a:cubicBezTo>
                        <a:pt x="11806" y="0"/>
                        <a:pt x="11270" y="128"/>
                        <a:pt x="10797" y="378"/>
                      </a:cubicBezTo>
                      <a:lnTo>
                        <a:pt x="2088" y="5401"/>
                      </a:lnTo>
                      <a:cubicBezTo>
                        <a:pt x="816" y="6053"/>
                        <a:pt x="0" y="7521"/>
                        <a:pt x="0" y="9674"/>
                      </a:cubicBezTo>
                      <a:cubicBezTo>
                        <a:pt x="0" y="13850"/>
                        <a:pt x="2936" y="18938"/>
                        <a:pt x="6557" y="21026"/>
                      </a:cubicBezTo>
                      <a:cubicBezTo>
                        <a:pt x="7593" y="21610"/>
                        <a:pt x="8574" y="21889"/>
                        <a:pt x="9445" y="21889"/>
                      </a:cubicBezTo>
                      <a:cubicBezTo>
                        <a:pt x="10082" y="21889"/>
                        <a:pt x="10660" y="21740"/>
                        <a:pt x="11156" y="21450"/>
                      </a:cubicBezTo>
                      <a:lnTo>
                        <a:pt x="19931" y="16394"/>
                      </a:lnTo>
                      <a:cubicBezTo>
                        <a:pt x="21105" y="15676"/>
                        <a:pt x="21790" y="14241"/>
                        <a:pt x="21790" y="12219"/>
                      </a:cubicBezTo>
                      <a:cubicBezTo>
                        <a:pt x="21790" y="8043"/>
                        <a:pt x="18854" y="2955"/>
                        <a:pt x="15266" y="867"/>
                      </a:cubicBezTo>
                      <a:cubicBezTo>
                        <a:pt x="14233" y="282"/>
                        <a:pt x="13258" y="0"/>
                        <a:pt x="12391" y="0"/>
                      </a:cubicBezTo>
                      <a:close/>
                    </a:path>
                  </a:pathLst>
                </a:custGeom>
                <a:solidFill>
                  <a:srgbClr val="85AE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8"/>
                <p:cNvSpPr/>
                <p:nvPr/>
              </p:nvSpPr>
              <p:spPr>
                <a:xfrm>
                  <a:off x="2535375" y="3154800"/>
                  <a:ext cx="327025" cy="4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1" h="16872" extrusionOk="0">
                      <a:moveTo>
                        <a:pt x="3627" y="1"/>
                      </a:moveTo>
                      <a:cubicBezTo>
                        <a:pt x="1477" y="1"/>
                        <a:pt x="0" y="1708"/>
                        <a:pt x="0" y="4646"/>
                      </a:cubicBezTo>
                      <a:cubicBezTo>
                        <a:pt x="0" y="8822"/>
                        <a:pt x="2936" y="13910"/>
                        <a:pt x="6557" y="15998"/>
                      </a:cubicBezTo>
                      <a:cubicBezTo>
                        <a:pt x="7591" y="16591"/>
                        <a:pt x="8572" y="16871"/>
                        <a:pt x="9443" y="16871"/>
                      </a:cubicBezTo>
                      <a:cubicBezTo>
                        <a:pt x="11594" y="16871"/>
                        <a:pt x="13081" y="15162"/>
                        <a:pt x="13081" y="12214"/>
                      </a:cubicBezTo>
                      <a:cubicBezTo>
                        <a:pt x="13081" y="8071"/>
                        <a:pt x="10145" y="2950"/>
                        <a:pt x="6557" y="895"/>
                      </a:cubicBezTo>
                      <a:cubicBezTo>
                        <a:pt x="5504" y="288"/>
                        <a:pt x="4509" y="1"/>
                        <a:pt x="362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8"/>
                <p:cNvSpPr/>
                <p:nvPr/>
              </p:nvSpPr>
              <p:spPr>
                <a:xfrm>
                  <a:off x="2612850" y="3254225"/>
                  <a:ext cx="172075" cy="22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8906" extrusionOk="0">
                      <a:moveTo>
                        <a:pt x="1925" y="1"/>
                      </a:moveTo>
                      <a:cubicBezTo>
                        <a:pt x="790" y="1"/>
                        <a:pt x="0" y="911"/>
                        <a:pt x="0" y="2463"/>
                      </a:cubicBezTo>
                      <a:cubicBezTo>
                        <a:pt x="0" y="4649"/>
                        <a:pt x="1566" y="7356"/>
                        <a:pt x="3458" y="8433"/>
                      </a:cubicBezTo>
                      <a:cubicBezTo>
                        <a:pt x="4006" y="8754"/>
                        <a:pt x="4524" y="8906"/>
                        <a:pt x="4983" y="8906"/>
                      </a:cubicBezTo>
                      <a:cubicBezTo>
                        <a:pt x="6109" y="8906"/>
                        <a:pt x="6883" y="7995"/>
                        <a:pt x="6883" y="6443"/>
                      </a:cubicBezTo>
                      <a:cubicBezTo>
                        <a:pt x="6883" y="4257"/>
                        <a:pt x="5350" y="1583"/>
                        <a:pt x="3458" y="474"/>
                      </a:cubicBezTo>
                      <a:cubicBezTo>
                        <a:pt x="2910" y="152"/>
                        <a:pt x="2389" y="1"/>
                        <a:pt x="1925" y="1"/>
                      </a:cubicBezTo>
                      <a:close/>
                    </a:path>
                  </a:pathLst>
                </a:custGeom>
                <a:solidFill>
                  <a:srgbClr val="85AE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7" name="Google Shape;337;p38"/>
          <p:cNvGrpSpPr/>
          <p:nvPr/>
        </p:nvGrpSpPr>
        <p:grpSpPr>
          <a:xfrm>
            <a:off x="3947756" y="2142084"/>
            <a:ext cx="1683369" cy="1323367"/>
            <a:chOff x="3947756" y="2142084"/>
            <a:chExt cx="1683369" cy="1323367"/>
          </a:xfrm>
        </p:grpSpPr>
        <p:cxnSp>
          <p:nvCxnSpPr>
            <p:cNvPr id="338" name="Google Shape;338;p38"/>
            <p:cNvCxnSpPr>
              <a:cxnSpLocks/>
              <a:stCxn id="313" idx="0"/>
            </p:cNvCxnSpPr>
            <p:nvPr/>
          </p:nvCxnSpPr>
          <p:spPr>
            <a:xfrm rot="5400000" flipH="1">
              <a:off x="4997675" y="2832000"/>
              <a:ext cx="503100" cy="7638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9" name="Google Shape;339;p38"/>
            <p:cNvGrpSpPr/>
            <p:nvPr/>
          </p:nvGrpSpPr>
          <p:grpSpPr>
            <a:xfrm>
              <a:off x="3947756" y="2142084"/>
              <a:ext cx="1251842" cy="1044313"/>
              <a:chOff x="3947756" y="2142084"/>
              <a:chExt cx="1251842" cy="1044313"/>
            </a:xfrm>
          </p:grpSpPr>
          <p:sp>
            <p:nvSpPr>
              <p:cNvPr id="340" name="Google Shape;340;p38"/>
              <p:cNvSpPr/>
              <p:nvPr/>
            </p:nvSpPr>
            <p:spPr>
              <a:xfrm>
                <a:off x="4576397" y="2623499"/>
                <a:ext cx="623201" cy="562898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6002" extrusionOk="0">
                    <a:moveTo>
                      <a:pt x="6644" y="1"/>
                    </a:moveTo>
                    <a:lnTo>
                      <a:pt x="1" y="3870"/>
                    </a:lnTo>
                    <a:lnTo>
                      <a:pt x="1" y="6002"/>
                    </a:lnTo>
                    <a:lnTo>
                      <a:pt x="6644" y="2192"/>
                    </a:lnTo>
                    <a:lnTo>
                      <a:pt x="6644" y="1"/>
                    </a:lnTo>
                    <a:close/>
                  </a:path>
                </a:pathLst>
              </a:custGeom>
              <a:solidFill>
                <a:srgbClr val="BAD5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3947756" y="2623499"/>
                <a:ext cx="628735" cy="562898"/>
              </a:xfrm>
              <a:custGeom>
                <a:avLst/>
                <a:gdLst/>
                <a:ahLst/>
                <a:cxnLst/>
                <a:rect l="l" t="t" r="r" b="b"/>
                <a:pathLst>
                  <a:path w="6704" h="6002" extrusionOk="0">
                    <a:moveTo>
                      <a:pt x="0" y="1"/>
                    </a:moveTo>
                    <a:lnTo>
                      <a:pt x="0" y="2192"/>
                    </a:lnTo>
                    <a:lnTo>
                      <a:pt x="6704" y="6002"/>
                    </a:lnTo>
                    <a:lnTo>
                      <a:pt x="6704" y="38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AC3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3947756" y="2260645"/>
                <a:ext cx="1251842" cy="725896"/>
              </a:xfrm>
              <a:custGeom>
                <a:avLst/>
                <a:gdLst/>
                <a:ahLst/>
                <a:cxnLst/>
                <a:rect l="l" t="t" r="r" b="b"/>
                <a:pathLst>
                  <a:path w="13348" h="7740" extrusionOk="0">
                    <a:moveTo>
                      <a:pt x="6656" y="0"/>
                    </a:moveTo>
                    <a:lnTo>
                      <a:pt x="0" y="3870"/>
                    </a:lnTo>
                    <a:lnTo>
                      <a:pt x="6704" y="7739"/>
                    </a:lnTo>
                    <a:lnTo>
                      <a:pt x="13347" y="3870"/>
                    </a:lnTo>
                    <a:lnTo>
                      <a:pt x="66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38"/>
              <p:cNvGrpSpPr/>
              <p:nvPr/>
            </p:nvGrpSpPr>
            <p:grpSpPr>
              <a:xfrm>
                <a:off x="4276081" y="2142084"/>
                <a:ext cx="595103" cy="622677"/>
                <a:chOff x="1303975" y="237900"/>
                <a:chExt cx="4992475" cy="5219425"/>
              </a:xfrm>
            </p:grpSpPr>
            <p:sp>
              <p:nvSpPr>
                <p:cNvPr id="344" name="Google Shape;344;p38"/>
                <p:cNvSpPr/>
                <p:nvPr/>
              </p:nvSpPr>
              <p:spPr>
                <a:xfrm>
                  <a:off x="1303975" y="2402450"/>
                  <a:ext cx="4992475" cy="305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99" h="122195" extrusionOk="0">
                      <a:moveTo>
                        <a:pt x="99850" y="0"/>
                      </a:moveTo>
                      <a:lnTo>
                        <a:pt x="0" y="57639"/>
                      </a:lnTo>
                      <a:lnTo>
                        <a:pt x="0" y="64522"/>
                      </a:lnTo>
                      <a:lnTo>
                        <a:pt x="99850" y="122194"/>
                      </a:lnTo>
                      <a:lnTo>
                        <a:pt x="199699" y="64522"/>
                      </a:lnTo>
                      <a:lnTo>
                        <a:pt x="199699" y="57639"/>
                      </a:lnTo>
                      <a:lnTo>
                        <a:pt x="99850" y="0"/>
                      </a:lnTo>
                      <a:close/>
                    </a:path>
                  </a:pathLst>
                </a:custGeom>
                <a:solidFill>
                  <a:srgbClr val="66B7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8"/>
                <p:cNvSpPr/>
                <p:nvPr/>
              </p:nvSpPr>
              <p:spPr>
                <a:xfrm>
                  <a:off x="2420375" y="237900"/>
                  <a:ext cx="2759675" cy="436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87" h="174403" extrusionOk="0">
                      <a:moveTo>
                        <a:pt x="55194" y="1"/>
                      </a:moveTo>
                      <a:cubicBezTo>
                        <a:pt x="50048" y="1"/>
                        <a:pt x="44902" y="1134"/>
                        <a:pt x="41004" y="3401"/>
                      </a:cubicBezTo>
                      <a:cubicBezTo>
                        <a:pt x="37546" y="5391"/>
                        <a:pt x="35622" y="7968"/>
                        <a:pt x="35230" y="10578"/>
                      </a:cubicBezTo>
                      <a:lnTo>
                        <a:pt x="3719" y="137404"/>
                      </a:lnTo>
                      <a:cubicBezTo>
                        <a:pt x="1" y="147222"/>
                        <a:pt x="4731" y="157922"/>
                        <a:pt x="17876" y="165522"/>
                      </a:cubicBezTo>
                      <a:cubicBezTo>
                        <a:pt x="28135" y="171443"/>
                        <a:pt x="41664" y="174403"/>
                        <a:pt x="55194" y="174403"/>
                      </a:cubicBezTo>
                      <a:cubicBezTo>
                        <a:pt x="68723" y="174403"/>
                        <a:pt x="82252" y="171443"/>
                        <a:pt x="92511" y="165522"/>
                      </a:cubicBezTo>
                      <a:cubicBezTo>
                        <a:pt x="105656" y="157922"/>
                        <a:pt x="110386" y="147222"/>
                        <a:pt x="106668" y="137404"/>
                      </a:cubicBezTo>
                      <a:lnTo>
                        <a:pt x="75157" y="10578"/>
                      </a:lnTo>
                      <a:cubicBezTo>
                        <a:pt x="74765" y="7968"/>
                        <a:pt x="72841" y="5391"/>
                        <a:pt x="69383" y="3401"/>
                      </a:cubicBezTo>
                      <a:cubicBezTo>
                        <a:pt x="65485" y="1134"/>
                        <a:pt x="60339" y="1"/>
                        <a:pt x="55194" y="1"/>
                      </a:cubicBezTo>
                      <a:close/>
                    </a:path>
                  </a:pathLst>
                </a:custGeom>
                <a:solidFill>
                  <a:srgbClr val="F187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38"/>
                <p:cNvSpPr/>
                <p:nvPr/>
              </p:nvSpPr>
              <p:spPr>
                <a:xfrm>
                  <a:off x="2420375" y="237900"/>
                  <a:ext cx="2759675" cy="436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87" h="174403" extrusionOk="0">
                      <a:moveTo>
                        <a:pt x="55194" y="1"/>
                      </a:moveTo>
                      <a:cubicBezTo>
                        <a:pt x="50048" y="1"/>
                        <a:pt x="44902" y="1134"/>
                        <a:pt x="41004" y="3401"/>
                      </a:cubicBezTo>
                      <a:cubicBezTo>
                        <a:pt x="37546" y="5391"/>
                        <a:pt x="35622" y="7968"/>
                        <a:pt x="35230" y="10578"/>
                      </a:cubicBezTo>
                      <a:lnTo>
                        <a:pt x="3719" y="137404"/>
                      </a:lnTo>
                      <a:cubicBezTo>
                        <a:pt x="1" y="147222"/>
                        <a:pt x="4731" y="157922"/>
                        <a:pt x="17876" y="165522"/>
                      </a:cubicBezTo>
                      <a:cubicBezTo>
                        <a:pt x="28135" y="171443"/>
                        <a:pt x="41664" y="174403"/>
                        <a:pt x="55194" y="174403"/>
                      </a:cubicBezTo>
                      <a:cubicBezTo>
                        <a:pt x="68723" y="174403"/>
                        <a:pt x="82252" y="171443"/>
                        <a:pt x="92511" y="165522"/>
                      </a:cubicBezTo>
                      <a:cubicBezTo>
                        <a:pt x="105656" y="157922"/>
                        <a:pt x="110386" y="147222"/>
                        <a:pt x="106668" y="137404"/>
                      </a:cubicBezTo>
                      <a:lnTo>
                        <a:pt x="75157" y="10578"/>
                      </a:lnTo>
                      <a:cubicBezTo>
                        <a:pt x="74765" y="7968"/>
                        <a:pt x="72841" y="5391"/>
                        <a:pt x="69383" y="3401"/>
                      </a:cubicBezTo>
                      <a:cubicBezTo>
                        <a:pt x="65485" y="1134"/>
                        <a:pt x="60339" y="1"/>
                        <a:pt x="551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38"/>
                <p:cNvSpPr/>
                <p:nvPr/>
              </p:nvSpPr>
              <p:spPr>
                <a:xfrm>
                  <a:off x="1303975" y="3843425"/>
                  <a:ext cx="2496250" cy="16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50" h="64556" extrusionOk="0">
                      <a:moveTo>
                        <a:pt x="0" y="0"/>
                      </a:moveTo>
                      <a:lnTo>
                        <a:pt x="0" y="6883"/>
                      </a:lnTo>
                      <a:lnTo>
                        <a:pt x="99850" y="64555"/>
                      </a:lnTo>
                      <a:lnTo>
                        <a:pt x="99850" y="576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5F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8"/>
                <p:cNvSpPr/>
                <p:nvPr/>
              </p:nvSpPr>
              <p:spPr>
                <a:xfrm>
                  <a:off x="3800200" y="3843425"/>
                  <a:ext cx="2496250" cy="16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50" h="64556" extrusionOk="0">
                      <a:moveTo>
                        <a:pt x="99850" y="0"/>
                      </a:moveTo>
                      <a:lnTo>
                        <a:pt x="1" y="57672"/>
                      </a:lnTo>
                      <a:lnTo>
                        <a:pt x="1" y="64555"/>
                      </a:lnTo>
                      <a:lnTo>
                        <a:pt x="99850" y="6883"/>
                      </a:lnTo>
                      <a:lnTo>
                        <a:pt x="99850" y="0"/>
                      </a:lnTo>
                      <a:close/>
                    </a:path>
                  </a:pathLst>
                </a:custGeom>
                <a:solidFill>
                  <a:srgbClr val="335F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8"/>
                <p:cNvSpPr/>
                <p:nvPr/>
              </p:nvSpPr>
              <p:spPr>
                <a:xfrm>
                  <a:off x="3250550" y="237900"/>
                  <a:ext cx="1099325" cy="57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73" h="23153" extrusionOk="0">
                      <a:moveTo>
                        <a:pt x="21987" y="1"/>
                      </a:moveTo>
                      <a:cubicBezTo>
                        <a:pt x="16841" y="1"/>
                        <a:pt x="11695" y="1134"/>
                        <a:pt x="7797" y="3401"/>
                      </a:cubicBezTo>
                      <a:cubicBezTo>
                        <a:pt x="1" y="7903"/>
                        <a:pt x="1" y="15275"/>
                        <a:pt x="7797" y="19777"/>
                      </a:cubicBezTo>
                      <a:cubicBezTo>
                        <a:pt x="11695" y="22027"/>
                        <a:pt x="16841" y="23153"/>
                        <a:pt x="21987" y="23153"/>
                      </a:cubicBezTo>
                      <a:cubicBezTo>
                        <a:pt x="27132" y="23153"/>
                        <a:pt x="32278" y="22027"/>
                        <a:pt x="36176" y="19777"/>
                      </a:cubicBezTo>
                      <a:cubicBezTo>
                        <a:pt x="43972" y="15275"/>
                        <a:pt x="43972" y="7903"/>
                        <a:pt x="36176" y="3401"/>
                      </a:cubicBezTo>
                      <a:cubicBezTo>
                        <a:pt x="32278" y="1134"/>
                        <a:pt x="27132" y="1"/>
                        <a:pt x="21987" y="1"/>
                      </a:cubicBezTo>
                      <a:close/>
                    </a:path>
                  </a:pathLst>
                </a:custGeom>
                <a:solidFill>
                  <a:srgbClr val="66B7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8"/>
                <p:cNvSpPr/>
                <p:nvPr/>
              </p:nvSpPr>
              <p:spPr>
                <a:xfrm>
                  <a:off x="3470750" y="353700"/>
                  <a:ext cx="658925" cy="3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57" h="13881" extrusionOk="0">
                      <a:moveTo>
                        <a:pt x="13179" y="1"/>
                      </a:moveTo>
                      <a:cubicBezTo>
                        <a:pt x="10096" y="1"/>
                        <a:pt x="7013" y="678"/>
                        <a:pt x="4665" y="2031"/>
                      </a:cubicBezTo>
                      <a:cubicBezTo>
                        <a:pt x="0" y="4739"/>
                        <a:pt x="0" y="9143"/>
                        <a:pt x="4665" y="11850"/>
                      </a:cubicBezTo>
                      <a:cubicBezTo>
                        <a:pt x="7013" y="13204"/>
                        <a:pt x="10096" y="13881"/>
                        <a:pt x="13179" y="13881"/>
                      </a:cubicBezTo>
                      <a:cubicBezTo>
                        <a:pt x="16261" y="13881"/>
                        <a:pt x="19344" y="13204"/>
                        <a:pt x="21692" y="11850"/>
                      </a:cubicBezTo>
                      <a:cubicBezTo>
                        <a:pt x="26357" y="9143"/>
                        <a:pt x="26357" y="4739"/>
                        <a:pt x="21692" y="2031"/>
                      </a:cubicBezTo>
                      <a:cubicBezTo>
                        <a:pt x="19344" y="678"/>
                        <a:pt x="16261" y="1"/>
                        <a:pt x="13179" y="1"/>
                      </a:cubicBezTo>
                      <a:close/>
                    </a:path>
                  </a:pathLst>
                </a:custGeom>
                <a:solidFill>
                  <a:srgbClr val="335F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38"/>
                <p:cNvSpPr/>
                <p:nvPr/>
              </p:nvSpPr>
              <p:spPr>
                <a:xfrm>
                  <a:off x="2709875" y="1803050"/>
                  <a:ext cx="2180675" cy="148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27" h="59426" extrusionOk="0">
                      <a:moveTo>
                        <a:pt x="10733" y="1"/>
                      </a:moveTo>
                      <a:lnTo>
                        <a:pt x="1" y="43157"/>
                      </a:lnTo>
                      <a:cubicBezTo>
                        <a:pt x="2056" y="45440"/>
                        <a:pt x="4568" y="47560"/>
                        <a:pt x="7503" y="49517"/>
                      </a:cubicBezTo>
                      <a:cubicBezTo>
                        <a:pt x="17436" y="56123"/>
                        <a:pt x="30525" y="59426"/>
                        <a:pt x="43614" y="59426"/>
                      </a:cubicBezTo>
                      <a:cubicBezTo>
                        <a:pt x="56702" y="59426"/>
                        <a:pt x="69791" y="56123"/>
                        <a:pt x="79724" y="49517"/>
                      </a:cubicBezTo>
                      <a:cubicBezTo>
                        <a:pt x="82660" y="47560"/>
                        <a:pt x="85171" y="45440"/>
                        <a:pt x="87226" y="43157"/>
                      </a:cubicBezTo>
                      <a:lnTo>
                        <a:pt x="76494" y="1"/>
                      </a:lnTo>
                      <a:cubicBezTo>
                        <a:pt x="75157" y="1142"/>
                        <a:pt x="73656" y="2186"/>
                        <a:pt x="71928" y="3197"/>
                      </a:cubicBezTo>
                      <a:cubicBezTo>
                        <a:pt x="64148" y="7682"/>
                        <a:pt x="53881" y="9925"/>
                        <a:pt x="43614" y="9925"/>
                      </a:cubicBezTo>
                      <a:cubicBezTo>
                        <a:pt x="33346" y="9925"/>
                        <a:pt x="23079" y="7682"/>
                        <a:pt x="15300" y="3197"/>
                      </a:cubicBezTo>
                      <a:cubicBezTo>
                        <a:pt x="13571" y="2186"/>
                        <a:pt x="12070" y="1142"/>
                        <a:pt x="10733" y="1"/>
                      </a:cubicBezTo>
                      <a:close/>
                    </a:path>
                  </a:pathLst>
                </a:custGeom>
                <a:solidFill>
                  <a:srgbClr val="E0E0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90"/>
          <p:cNvSpPr txBox="1">
            <a:spLocks noGrp="1"/>
          </p:cNvSpPr>
          <p:nvPr>
            <p:ph type="ctrTitle"/>
          </p:nvPr>
        </p:nvSpPr>
        <p:spPr>
          <a:xfrm>
            <a:off x="-137717" y="1070564"/>
            <a:ext cx="463875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of Literature</a:t>
            </a:r>
            <a:br>
              <a:rPr lang="en-US" dirty="0">
                <a:solidFill>
                  <a:schemeClr val="bg1"/>
                </a:solidFill>
              </a:rPr>
            </a:br>
            <a:endParaRPr dirty="0"/>
          </a:p>
        </p:txBody>
      </p:sp>
      <p:pic>
        <p:nvPicPr>
          <p:cNvPr id="6085" name="Google Shape;60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1658" y="2670425"/>
            <a:ext cx="49330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Google Shape;60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546276"/>
            <a:ext cx="5057776" cy="486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62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0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Review of literature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713C90-C2E7-42DE-5D06-A87782998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02447"/>
              </p:ext>
            </p:extLst>
          </p:nvPr>
        </p:nvGraphicFramePr>
        <p:xfrm>
          <a:off x="1524000" y="1686063"/>
          <a:ext cx="6096000" cy="2225040"/>
        </p:xfrm>
        <a:graphic>
          <a:graphicData uri="http://schemas.openxmlformats.org/drawingml/2006/table">
            <a:tbl>
              <a:tblPr firstRow="1" bandRow="1">
                <a:tableStyleId>{DD4C8AF2-75A1-46FD-B7BC-B2F4497F6720}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72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892504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2525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Reference</a:t>
                      </a:r>
                      <a:endParaRPr lang="en-S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Model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mAP50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5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YOLOv4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0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YOLOv3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1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YOLOv4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61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YOLOv3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26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YOLOv5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A" dirty="0">
                          <a:solidFill>
                            <a:schemeClr val="bg1"/>
                          </a:solidFill>
                        </a:rPr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6264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90"/>
          <p:cNvSpPr txBox="1">
            <a:spLocks noGrp="1"/>
          </p:cNvSpPr>
          <p:nvPr>
            <p:ph type="ctrTitle"/>
          </p:nvPr>
        </p:nvSpPr>
        <p:spPr>
          <a:xfrm>
            <a:off x="0" y="679625"/>
            <a:ext cx="463875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description</a:t>
            </a:r>
            <a:endParaRPr dirty="0"/>
          </a:p>
        </p:txBody>
      </p:sp>
      <p:pic>
        <p:nvPicPr>
          <p:cNvPr id="6085" name="Google Shape;60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1658" y="2670425"/>
            <a:ext cx="49330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Google Shape;60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546276"/>
            <a:ext cx="5057776" cy="486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17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ctrTitle"/>
          </p:nvPr>
        </p:nvSpPr>
        <p:spPr>
          <a:xfrm>
            <a:off x="0" y="377975"/>
            <a:ext cx="205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Dataset description</a:t>
            </a:r>
            <a:endParaRPr sz="1600" dirty="0"/>
          </a:p>
        </p:txBody>
      </p:sp>
      <p:cxnSp>
        <p:nvCxnSpPr>
          <p:cNvPr id="383" name="Google Shape;383;p41"/>
          <p:cNvCxnSpPr>
            <a:cxnSpLocks/>
          </p:cNvCxnSpPr>
          <p:nvPr/>
        </p:nvCxnSpPr>
        <p:spPr>
          <a:xfrm>
            <a:off x="2609850" y="3351972"/>
            <a:ext cx="469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838" y="1857375"/>
            <a:ext cx="3720837" cy="38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outdoor, vehicle, car, land vehicle&#10;&#10;Description automatically generated">
            <a:extLst>
              <a:ext uri="{FF2B5EF4-FFF2-40B4-BE49-F238E27FC236}">
                <a16:creationId xmlns:a16="http://schemas.microsoft.com/office/drawing/2014/main" id="{13EB89B7-4F57-733B-4984-6CC07B234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330" y="477782"/>
            <a:ext cx="4153296" cy="279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21B75-8E69-32B4-3E85-A38F8EB28C57}"/>
              </a:ext>
            </a:extLst>
          </p:cNvPr>
          <p:cNvSpPr txBox="1"/>
          <p:nvPr/>
        </p:nvSpPr>
        <p:spPr>
          <a:xfrm>
            <a:off x="2609850" y="3351972"/>
            <a:ext cx="434091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SA" dirty="0">
                <a:solidFill>
                  <a:schemeClr val="bg1"/>
                </a:solidFill>
              </a:rPr>
              <a:t>Our Dataset from SDAIA 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SA" dirty="0">
                <a:solidFill>
                  <a:schemeClr val="bg1"/>
                </a:solidFill>
              </a:rPr>
              <a:t>Contains 10 classes and 12,110 images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mart City Company Meeting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Macintosh PowerPoint</Application>
  <PresentationFormat>On-screen Show (16:9)</PresentationFormat>
  <Paragraphs>156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Times New Roman</vt:lpstr>
      <vt:lpstr>Unica One</vt:lpstr>
      <vt:lpstr>Calibri</vt:lpstr>
      <vt:lpstr>Wingdings</vt:lpstr>
      <vt:lpstr>Lato Light</vt:lpstr>
      <vt:lpstr>Open Sans</vt:lpstr>
      <vt:lpstr>Arial</vt:lpstr>
      <vt:lpstr>Smart City Company Meeting XL by Slidesgo</vt:lpstr>
      <vt:lpstr>Visual pollution detection using deep learning</vt:lpstr>
      <vt:lpstr>Team Member</vt:lpstr>
      <vt:lpstr>Agenda</vt:lpstr>
      <vt:lpstr>introduction</vt:lpstr>
      <vt:lpstr>introduction</vt:lpstr>
      <vt:lpstr>Review of Literature </vt:lpstr>
      <vt:lpstr>Review of literature</vt:lpstr>
      <vt:lpstr>Dataset description</vt:lpstr>
      <vt:lpstr>Dataset description</vt:lpstr>
      <vt:lpstr>Methodology</vt:lpstr>
      <vt:lpstr>Methodology</vt:lpstr>
      <vt:lpstr>Result and discussion</vt:lpstr>
      <vt:lpstr>Result and discussion</vt:lpstr>
      <vt:lpstr>Result and discussion</vt:lpstr>
      <vt:lpstr>Result and discussion</vt:lpstr>
      <vt:lpstr>Conclusion</vt:lpstr>
      <vt:lpstr>Conclusion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pollution detection using deep learning</dc:title>
  <cp:lastModifiedBy>نواف محمد القرشي</cp:lastModifiedBy>
  <cp:revision>1</cp:revision>
  <dcterms:modified xsi:type="dcterms:W3CDTF">2023-06-06T21:26:32Z</dcterms:modified>
</cp:coreProperties>
</file>